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24" r:id="rId20"/>
    <p:sldId id="276" r:id="rId21"/>
    <p:sldId id="277" r:id="rId22"/>
    <p:sldId id="309" r:id="rId23"/>
    <p:sldId id="278" r:id="rId24"/>
    <p:sldId id="279" r:id="rId25"/>
    <p:sldId id="280" r:id="rId26"/>
    <p:sldId id="281" r:id="rId27"/>
    <p:sldId id="282" r:id="rId28"/>
    <p:sldId id="283" r:id="rId29"/>
    <p:sldId id="310" r:id="rId30"/>
    <p:sldId id="284" r:id="rId31"/>
    <p:sldId id="285" r:id="rId32"/>
    <p:sldId id="286" r:id="rId33"/>
    <p:sldId id="287" r:id="rId34"/>
    <p:sldId id="288" r:id="rId35"/>
    <p:sldId id="289" r:id="rId36"/>
    <p:sldId id="308" r:id="rId37"/>
    <p:sldId id="291" r:id="rId38"/>
    <p:sldId id="290" r:id="rId39"/>
    <p:sldId id="292" r:id="rId40"/>
    <p:sldId id="298" r:id="rId41"/>
    <p:sldId id="293" r:id="rId42"/>
    <p:sldId id="314" r:id="rId43"/>
    <p:sldId id="315" r:id="rId44"/>
    <p:sldId id="316" r:id="rId45"/>
    <p:sldId id="317" r:id="rId46"/>
    <p:sldId id="320" r:id="rId47"/>
    <p:sldId id="321" r:id="rId48"/>
    <p:sldId id="319" r:id="rId49"/>
    <p:sldId id="318" r:id="rId50"/>
    <p:sldId id="313" r:id="rId51"/>
    <p:sldId id="294" r:id="rId52"/>
    <p:sldId id="295" r:id="rId53"/>
    <p:sldId id="296" r:id="rId54"/>
    <p:sldId id="297" r:id="rId55"/>
    <p:sldId id="299" r:id="rId56"/>
    <p:sldId id="322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23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5B563-A931-44BB-B1FA-73A9A75D33F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958D9F2-8BAE-4C0E-9D44-9561FA4D853F}">
      <dgm:prSet phldrT="[Tekst]"/>
      <dgm:spPr/>
      <dgm:t>
        <a:bodyPr/>
        <a:lstStyle/>
        <a:p>
          <a:r>
            <a:rPr lang="pl-PL" dirty="0"/>
            <a:t>5 700 000,00 zł</a:t>
          </a:r>
        </a:p>
      </dgm:t>
    </dgm:pt>
    <dgm:pt modelId="{920DD6D9-AC48-451B-BF8E-93974E495C49}" type="parTrans" cxnId="{E1566073-0E29-45E3-BB9C-FD4154EAECA7}">
      <dgm:prSet/>
      <dgm:spPr/>
      <dgm:t>
        <a:bodyPr/>
        <a:lstStyle/>
        <a:p>
          <a:endParaRPr lang="pl-PL"/>
        </a:p>
      </dgm:t>
    </dgm:pt>
    <dgm:pt modelId="{E5C116F9-EF54-4168-8717-08255C50D315}" type="sibTrans" cxnId="{E1566073-0E29-45E3-BB9C-FD4154EAECA7}">
      <dgm:prSet/>
      <dgm:spPr/>
      <dgm:t>
        <a:bodyPr/>
        <a:lstStyle/>
        <a:p>
          <a:endParaRPr lang="pl-PL"/>
        </a:p>
      </dgm:t>
    </dgm:pt>
    <dgm:pt modelId="{EA91482F-ABD3-46CD-A17D-DFBFE758E52B}">
      <dgm:prSet phldrT="[Tekst]"/>
      <dgm:spPr/>
      <dgm:t>
        <a:bodyPr/>
        <a:lstStyle/>
        <a:p>
          <a:r>
            <a:rPr lang="pl-PL" dirty="0"/>
            <a:t>2016 r. – umowa ramowa</a:t>
          </a:r>
        </a:p>
      </dgm:t>
    </dgm:pt>
    <dgm:pt modelId="{153070B5-C252-4A6B-BF63-243100D46851}" type="parTrans" cxnId="{DF0A7097-E4CF-4734-AAFF-38A77487D22A}">
      <dgm:prSet/>
      <dgm:spPr/>
      <dgm:t>
        <a:bodyPr/>
        <a:lstStyle/>
        <a:p>
          <a:endParaRPr lang="pl-PL"/>
        </a:p>
      </dgm:t>
    </dgm:pt>
    <dgm:pt modelId="{B43D4155-3148-47C1-8BF0-B9064FB5B2BB}" type="sibTrans" cxnId="{DF0A7097-E4CF-4734-AAFF-38A77487D22A}">
      <dgm:prSet/>
      <dgm:spPr/>
      <dgm:t>
        <a:bodyPr/>
        <a:lstStyle/>
        <a:p>
          <a:endParaRPr lang="pl-PL"/>
        </a:p>
      </dgm:t>
    </dgm:pt>
    <dgm:pt modelId="{A7E6EBD7-638A-4885-AB5E-3BB10002E444}">
      <dgm:prSet phldrT="[Tekst]"/>
      <dgm:spPr/>
      <dgm:t>
        <a:bodyPr/>
        <a:lstStyle/>
        <a:p>
          <a:r>
            <a:rPr lang="pl-PL" dirty="0"/>
            <a:t>570 000,00 zł</a:t>
          </a:r>
        </a:p>
      </dgm:t>
    </dgm:pt>
    <dgm:pt modelId="{E18DC45A-5136-4BA7-8CA4-32FF86696465}" type="parTrans" cxnId="{FB0C4D52-52F7-4019-9A84-DD3CEAEEAFBB}">
      <dgm:prSet/>
      <dgm:spPr/>
      <dgm:t>
        <a:bodyPr/>
        <a:lstStyle/>
        <a:p>
          <a:endParaRPr lang="pl-PL"/>
        </a:p>
      </dgm:t>
    </dgm:pt>
    <dgm:pt modelId="{3A797AD5-7925-4D56-AA53-318F72421D00}" type="sibTrans" cxnId="{FB0C4D52-52F7-4019-9A84-DD3CEAEEAFBB}">
      <dgm:prSet/>
      <dgm:spPr/>
      <dgm:t>
        <a:bodyPr/>
        <a:lstStyle/>
        <a:p>
          <a:endParaRPr lang="pl-PL"/>
        </a:p>
      </dgm:t>
    </dgm:pt>
    <dgm:pt modelId="{34755DEC-B823-4DFE-A1D2-3A6775407474}">
      <dgm:prSet phldrT="[Tekst]"/>
      <dgm:spPr/>
      <dgm:t>
        <a:bodyPr/>
        <a:lstStyle/>
        <a:p>
          <a:r>
            <a:rPr lang="pl-PL" dirty="0"/>
            <a:t>2020 r. – bonus za efektywne wdrażanie LSR</a:t>
          </a:r>
        </a:p>
      </dgm:t>
    </dgm:pt>
    <dgm:pt modelId="{8B2B5FFF-5B97-4FD7-93CE-321D4D340D54}" type="parTrans" cxnId="{B2CE036C-C2F5-4F15-A1FC-9001D88FD3A0}">
      <dgm:prSet/>
      <dgm:spPr/>
      <dgm:t>
        <a:bodyPr/>
        <a:lstStyle/>
        <a:p>
          <a:endParaRPr lang="pl-PL"/>
        </a:p>
      </dgm:t>
    </dgm:pt>
    <dgm:pt modelId="{67FC2878-81BA-4DFB-BA5C-7DC8872735BE}" type="sibTrans" cxnId="{B2CE036C-C2F5-4F15-A1FC-9001D88FD3A0}">
      <dgm:prSet/>
      <dgm:spPr/>
      <dgm:t>
        <a:bodyPr/>
        <a:lstStyle/>
        <a:p>
          <a:endParaRPr lang="pl-PL"/>
        </a:p>
      </dgm:t>
    </dgm:pt>
    <dgm:pt modelId="{6399CBD1-D497-4F75-9B18-2555A4FAB217}">
      <dgm:prSet phldrT="[Tekst]"/>
      <dgm:spPr/>
      <dgm:t>
        <a:bodyPr/>
        <a:lstStyle/>
        <a:p>
          <a:r>
            <a:rPr lang="pl-PL" dirty="0"/>
            <a:t>1 748 000,00 zł</a:t>
          </a:r>
        </a:p>
      </dgm:t>
    </dgm:pt>
    <dgm:pt modelId="{801E5B46-E264-4B66-A816-E478ABFA3CC9}" type="parTrans" cxnId="{407B2783-3381-4848-AAE9-16178C850053}">
      <dgm:prSet/>
      <dgm:spPr/>
      <dgm:t>
        <a:bodyPr/>
        <a:lstStyle/>
        <a:p>
          <a:endParaRPr lang="pl-PL"/>
        </a:p>
      </dgm:t>
    </dgm:pt>
    <dgm:pt modelId="{F7188D56-AAC6-4466-9401-467F2428D632}" type="sibTrans" cxnId="{407B2783-3381-4848-AAE9-16178C850053}">
      <dgm:prSet/>
      <dgm:spPr/>
      <dgm:t>
        <a:bodyPr/>
        <a:lstStyle/>
        <a:p>
          <a:endParaRPr lang="pl-PL"/>
        </a:p>
      </dgm:t>
    </dgm:pt>
    <dgm:pt modelId="{796BAA1A-02D7-4CEC-A7D7-6998211F52A4}">
      <dgm:prSet phldrT="[Tekst]"/>
      <dgm:spPr/>
      <dgm:t>
        <a:bodyPr/>
        <a:lstStyle/>
        <a:p>
          <a:r>
            <a:rPr lang="pl-PL" dirty="0"/>
            <a:t>2021 r. – bonus za efektywne wdrażanie LSR</a:t>
          </a:r>
        </a:p>
      </dgm:t>
    </dgm:pt>
    <dgm:pt modelId="{43999EDA-FA88-4017-BE34-5BED9121CF64}" type="parTrans" cxnId="{DD0B8382-3A74-4FD6-B0EC-420E3DAB342B}">
      <dgm:prSet/>
      <dgm:spPr/>
      <dgm:t>
        <a:bodyPr/>
        <a:lstStyle/>
        <a:p>
          <a:endParaRPr lang="pl-PL"/>
        </a:p>
      </dgm:t>
    </dgm:pt>
    <dgm:pt modelId="{8820F3A8-AF80-4126-A533-F5FD88428F1D}" type="sibTrans" cxnId="{DD0B8382-3A74-4FD6-B0EC-420E3DAB342B}">
      <dgm:prSet/>
      <dgm:spPr/>
      <dgm:t>
        <a:bodyPr/>
        <a:lstStyle/>
        <a:p>
          <a:endParaRPr lang="pl-PL"/>
        </a:p>
      </dgm:t>
    </dgm:pt>
    <dgm:pt modelId="{4A46AD79-1A25-40D9-897E-786984D9328D}" type="pres">
      <dgm:prSet presAssocID="{FD85B563-A931-44BB-B1FA-73A9A75D33F9}" presName="Name0" presStyleCnt="0">
        <dgm:presLayoutVars>
          <dgm:dir/>
          <dgm:animLvl val="lvl"/>
          <dgm:resizeHandles val="exact"/>
        </dgm:presLayoutVars>
      </dgm:prSet>
      <dgm:spPr/>
    </dgm:pt>
    <dgm:pt modelId="{0D00DFBA-3BEF-4E89-85D3-AF75EA897BA6}" type="pres">
      <dgm:prSet presAssocID="{4958D9F2-8BAE-4C0E-9D44-9561FA4D853F}" presName="linNode" presStyleCnt="0"/>
      <dgm:spPr/>
    </dgm:pt>
    <dgm:pt modelId="{594E2A69-084D-470F-B1F1-78FA4D1B894B}" type="pres">
      <dgm:prSet presAssocID="{4958D9F2-8BAE-4C0E-9D44-9561FA4D853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1EDC83A-35EC-401F-816E-3D77D9ACEF71}" type="pres">
      <dgm:prSet presAssocID="{4958D9F2-8BAE-4C0E-9D44-9561FA4D853F}" presName="descendantText" presStyleLbl="alignAccFollowNode1" presStyleIdx="0" presStyleCnt="3" custLinFactNeighborX="58" custLinFactNeighborY="0">
        <dgm:presLayoutVars>
          <dgm:bulletEnabled val="1"/>
        </dgm:presLayoutVars>
      </dgm:prSet>
      <dgm:spPr/>
    </dgm:pt>
    <dgm:pt modelId="{422E2B03-F2E4-41DB-B046-844637E479EE}" type="pres">
      <dgm:prSet presAssocID="{E5C116F9-EF54-4168-8717-08255C50D315}" presName="sp" presStyleCnt="0"/>
      <dgm:spPr/>
    </dgm:pt>
    <dgm:pt modelId="{095AFA60-97CC-4BFB-A5A0-DCB135E2E9E1}" type="pres">
      <dgm:prSet presAssocID="{A7E6EBD7-638A-4885-AB5E-3BB10002E444}" presName="linNode" presStyleCnt="0"/>
      <dgm:spPr/>
    </dgm:pt>
    <dgm:pt modelId="{7503D86F-8B98-488D-815C-4B15E788214D}" type="pres">
      <dgm:prSet presAssocID="{A7E6EBD7-638A-4885-AB5E-3BB10002E44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FD95D4D-0276-4D54-BBA2-75010A3C501A}" type="pres">
      <dgm:prSet presAssocID="{A7E6EBD7-638A-4885-AB5E-3BB10002E444}" presName="descendantText" presStyleLbl="alignAccFollowNode1" presStyleIdx="1" presStyleCnt="3">
        <dgm:presLayoutVars>
          <dgm:bulletEnabled val="1"/>
        </dgm:presLayoutVars>
      </dgm:prSet>
      <dgm:spPr/>
    </dgm:pt>
    <dgm:pt modelId="{1AA386FF-4292-4BAB-A5D2-2B63CD2AB2CE}" type="pres">
      <dgm:prSet presAssocID="{3A797AD5-7925-4D56-AA53-318F72421D00}" presName="sp" presStyleCnt="0"/>
      <dgm:spPr/>
    </dgm:pt>
    <dgm:pt modelId="{CFA90E23-647D-49A0-A991-D527543E1B57}" type="pres">
      <dgm:prSet presAssocID="{6399CBD1-D497-4F75-9B18-2555A4FAB217}" presName="linNode" presStyleCnt="0"/>
      <dgm:spPr/>
    </dgm:pt>
    <dgm:pt modelId="{75D59F9B-D9A5-41CD-BE74-05EDF1EA0022}" type="pres">
      <dgm:prSet presAssocID="{6399CBD1-D497-4F75-9B18-2555A4FAB21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6E7A0D3-CD43-40D1-9750-B186F1667C69}" type="pres">
      <dgm:prSet presAssocID="{6399CBD1-D497-4F75-9B18-2555A4FAB217}" presName="descendantText" presStyleLbl="alignAccFollowNode1" presStyleIdx="2" presStyleCnt="3" custLinFactNeighborY="0">
        <dgm:presLayoutVars>
          <dgm:bulletEnabled val="1"/>
        </dgm:presLayoutVars>
      </dgm:prSet>
      <dgm:spPr/>
    </dgm:pt>
  </dgm:ptLst>
  <dgm:cxnLst>
    <dgm:cxn modelId="{D3A1961D-B607-4DAF-841E-4E4BB2750A35}" type="presOf" srcId="{4958D9F2-8BAE-4C0E-9D44-9561FA4D853F}" destId="{594E2A69-084D-470F-B1F1-78FA4D1B894B}" srcOrd="0" destOrd="0" presId="urn:microsoft.com/office/officeart/2005/8/layout/vList5"/>
    <dgm:cxn modelId="{68F06146-28FC-40DC-9D5F-0B960693C16A}" type="presOf" srcId="{EA91482F-ABD3-46CD-A17D-DFBFE758E52B}" destId="{D1EDC83A-35EC-401F-816E-3D77D9ACEF71}" srcOrd="0" destOrd="0" presId="urn:microsoft.com/office/officeart/2005/8/layout/vList5"/>
    <dgm:cxn modelId="{B2CE036C-C2F5-4F15-A1FC-9001D88FD3A0}" srcId="{A7E6EBD7-638A-4885-AB5E-3BB10002E444}" destId="{34755DEC-B823-4DFE-A1D2-3A6775407474}" srcOrd="0" destOrd="0" parTransId="{8B2B5FFF-5B97-4FD7-93CE-321D4D340D54}" sibTransId="{67FC2878-81BA-4DFB-BA5C-7DC8872735BE}"/>
    <dgm:cxn modelId="{FB0C4D52-52F7-4019-9A84-DD3CEAEEAFBB}" srcId="{FD85B563-A931-44BB-B1FA-73A9A75D33F9}" destId="{A7E6EBD7-638A-4885-AB5E-3BB10002E444}" srcOrd="1" destOrd="0" parTransId="{E18DC45A-5136-4BA7-8CA4-32FF86696465}" sibTransId="{3A797AD5-7925-4D56-AA53-318F72421D00}"/>
    <dgm:cxn modelId="{E1566073-0E29-45E3-BB9C-FD4154EAECA7}" srcId="{FD85B563-A931-44BB-B1FA-73A9A75D33F9}" destId="{4958D9F2-8BAE-4C0E-9D44-9561FA4D853F}" srcOrd="0" destOrd="0" parTransId="{920DD6D9-AC48-451B-BF8E-93974E495C49}" sibTransId="{E5C116F9-EF54-4168-8717-08255C50D315}"/>
    <dgm:cxn modelId="{7F2BA253-9F7D-452E-ACF4-D0F062821E38}" type="presOf" srcId="{796BAA1A-02D7-4CEC-A7D7-6998211F52A4}" destId="{46E7A0D3-CD43-40D1-9750-B186F1667C69}" srcOrd="0" destOrd="0" presId="urn:microsoft.com/office/officeart/2005/8/layout/vList5"/>
    <dgm:cxn modelId="{DD0B8382-3A74-4FD6-B0EC-420E3DAB342B}" srcId="{6399CBD1-D497-4F75-9B18-2555A4FAB217}" destId="{796BAA1A-02D7-4CEC-A7D7-6998211F52A4}" srcOrd="0" destOrd="0" parTransId="{43999EDA-FA88-4017-BE34-5BED9121CF64}" sibTransId="{8820F3A8-AF80-4126-A533-F5FD88428F1D}"/>
    <dgm:cxn modelId="{407B2783-3381-4848-AAE9-16178C850053}" srcId="{FD85B563-A931-44BB-B1FA-73A9A75D33F9}" destId="{6399CBD1-D497-4F75-9B18-2555A4FAB217}" srcOrd="2" destOrd="0" parTransId="{801E5B46-E264-4B66-A816-E478ABFA3CC9}" sibTransId="{F7188D56-AAC6-4466-9401-467F2428D632}"/>
    <dgm:cxn modelId="{DF0A7097-E4CF-4734-AAFF-38A77487D22A}" srcId="{4958D9F2-8BAE-4C0E-9D44-9561FA4D853F}" destId="{EA91482F-ABD3-46CD-A17D-DFBFE758E52B}" srcOrd="0" destOrd="0" parTransId="{153070B5-C252-4A6B-BF63-243100D46851}" sibTransId="{B43D4155-3148-47C1-8BF0-B9064FB5B2BB}"/>
    <dgm:cxn modelId="{F67576AC-7731-443B-B981-336E6DD0B5DC}" type="presOf" srcId="{A7E6EBD7-638A-4885-AB5E-3BB10002E444}" destId="{7503D86F-8B98-488D-815C-4B15E788214D}" srcOrd="0" destOrd="0" presId="urn:microsoft.com/office/officeart/2005/8/layout/vList5"/>
    <dgm:cxn modelId="{8C54BBED-EF71-4FFB-9D39-2052E918775F}" type="presOf" srcId="{34755DEC-B823-4DFE-A1D2-3A6775407474}" destId="{7FD95D4D-0276-4D54-BBA2-75010A3C501A}" srcOrd="0" destOrd="0" presId="urn:microsoft.com/office/officeart/2005/8/layout/vList5"/>
    <dgm:cxn modelId="{C34623F3-99FC-40DA-81F3-FB1B56ACB54A}" type="presOf" srcId="{FD85B563-A931-44BB-B1FA-73A9A75D33F9}" destId="{4A46AD79-1A25-40D9-897E-786984D9328D}" srcOrd="0" destOrd="0" presId="urn:microsoft.com/office/officeart/2005/8/layout/vList5"/>
    <dgm:cxn modelId="{F812E9FC-34FF-4599-BD4E-4B185B268412}" type="presOf" srcId="{6399CBD1-D497-4F75-9B18-2555A4FAB217}" destId="{75D59F9B-D9A5-41CD-BE74-05EDF1EA0022}" srcOrd="0" destOrd="0" presId="urn:microsoft.com/office/officeart/2005/8/layout/vList5"/>
    <dgm:cxn modelId="{B2ACC1FA-2F39-4C27-9BCB-649BF290DE41}" type="presParOf" srcId="{4A46AD79-1A25-40D9-897E-786984D9328D}" destId="{0D00DFBA-3BEF-4E89-85D3-AF75EA897BA6}" srcOrd="0" destOrd="0" presId="urn:microsoft.com/office/officeart/2005/8/layout/vList5"/>
    <dgm:cxn modelId="{E7D2E292-3F57-4E8F-8F44-4AF7D4CB9088}" type="presParOf" srcId="{0D00DFBA-3BEF-4E89-85D3-AF75EA897BA6}" destId="{594E2A69-084D-470F-B1F1-78FA4D1B894B}" srcOrd="0" destOrd="0" presId="urn:microsoft.com/office/officeart/2005/8/layout/vList5"/>
    <dgm:cxn modelId="{0EC272D8-E612-4E9A-95CF-BE3D1E40A33D}" type="presParOf" srcId="{0D00DFBA-3BEF-4E89-85D3-AF75EA897BA6}" destId="{D1EDC83A-35EC-401F-816E-3D77D9ACEF71}" srcOrd="1" destOrd="0" presId="urn:microsoft.com/office/officeart/2005/8/layout/vList5"/>
    <dgm:cxn modelId="{3EBBEB3D-5916-4091-908C-246A0702027B}" type="presParOf" srcId="{4A46AD79-1A25-40D9-897E-786984D9328D}" destId="{422E2B03-F2E4-41DB-B046-844637E479EE}" srcOrd="1" destOrd="0" presId="urn:microsoft.com/office/officeart/2005/8/layout/vList5"/>
    <dgm:cxn modelId="{8670DA1B-792D-46CF-B526-D16F30170FCE}" type="presParOf" srcId="{4A46AD79-1A25-40D9-897E-786984D9328D}" destId="{095AFA60-97CC-4BFB-A5A0-DCB135E2E9E1}" srcOrd="2" destOrd="0" presId="urn:microsoft.com/office/officeart/2005/8/layout/vList5"/>
    <dgm:cxn modelId="{8D6696E3-C614-4ED5-844F-CDB2AEED9D33}" type="presParOf" srcId="{095AFA60-97CC-4BFB-A5A0-DCB135E2E9E1}" destId="{7503D86F-8B98-488D-815C-4B15E788214D}" srcOrd="0" destOrd="0" presId="urn:microsoft.com/office/officeart/2005/8/layout/vList5"/>
    <dgm:cxn modelId="{35D77E5D-AAB2-4176-9A53-44E31373C732}" type="presParOf" srcId="{095AFA60-97CC-4BFB-A5A0-DCB135E2E9E1}" destId="{7FD95D4D-0276-4D54-BBA2-75010A3C501A}" srcOrd="1" destOrd="0" presId="urn:microsoft.com/office/officeart/2005/8/layout/vList5"/>
    <dgm:cxn modelId="{F774777C-ABAF-4963-94F4-937F2EAF3828}" type="presParOf" srcId="{4A46AD79-1A25-40D9-897E-786984D9328D}" destId="{1AA386FF-4292-4BAB-A5D2-2B63CD2AB2CE}" srcOrd="3" destOrd="0" presId="urn:microsoft.com/office/officeart/2005/8/layout/vList5"/>
    <dgm:cxn modelId="{10105D26-9B80-448D-A791-BF11B57B9267}" type="presParOf" srcId="{4A46AD79-1A25-40D9-897E-786984D9328D}" destId="{CFA90E23-647D-49A0-A991-D527543E1B57}" srcOrd="4" destOrd="0" presId="urn:microsoft.com/office/officeart/2005/8/layout/vList5"/>
    <dgm:cxn modelId="{1DAF04DE-08EF-4289-A8D7-B4BA009E1ACB}" type="presParOf" srcId="{CFA90E23-647D-49A0-A991-D527543E1B57}" destId="{75D59F9B-D9A5-41CD-BE74-05EDF1EA0022}" srcOrd="0" destOrd="0" presId="urn:microsoft.com/office/officeart/2005/8/layout/vList5"/>
    <dgm:cxn modelId="{2CB858CE-769D-4D6E-8D6C-1DC9D08B73FA}" type="presParOf" srcId="{CFA90E23-647D-49A0-A991-D527543E1B57}" destId="{46E7A0D3-CD43-40D1-9750-B186F1667C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B6FF5D-7918-443B-A83B-297543A29E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0F4D53A-DDF2-435A-88E3-33485B50A65D}">
      <dgm:prSet phldrT="[Tekst]"/>
      <dgm:spPr/>
      <dgm:t>
        <a:bodyPr/>
        <a:lstStyle/>
        <a:p>
          <a:r>
            <a:rPr lang="pl-PL" dirty="0"/>
            <a:t>18</a:t>
          </a:r>
        </a:p>
      </dgm:t>
    </dgm:pt>
    <dgm:pt modelId="{036F8E45-9D87-41E5-9A35-D5266E74338F}" type="parTrans" cxnId="{919D3FFB-3DA2-46DB-AE08-75CE9A24BD71}">
      <dgm:prSet/>
      <dgm:spPr/>
      <dgm:t>
        <a:bodyPr/>
        <a:lstStyle/>
        <a:p>
          <a:endParaRPr lang="pl-PL"/>
        </a:p>
      </dgm:t>
    </dgm:pt>
    <dgm:pt modelId="{CC691C06-2949-4B37-8112-C02F92976E38}" type="sibTrans" cxnId="{919D3FFB-3DA2-46DB-AE08-75CE9A24BD71}">
      <dgm:prSet/>
      <dgm:spPr/>
      <dgm:t>
        <a:bodyPr/>
        <a:lstStyle/>
        <a:p>
          <a:endParaRPr lang="pl-PL"/>
        </a:p>
      </dgm:t>
    </dgm:pt>
    <dgm:pt modelId="{788486DE-AE08-4E9D-8FC7-15C2EC82AA15}">
      <dgm:prSet phldrT="[Tekst]"/>
      <dgm:spPr/>
      <dgm:t>
        <a:bodyPr/>
        <a:lstStyle/>
        <a:p>
          <a:r>
            <a:rPr lang="pl-PL" dirty="0"/>
            <a:t>Ogłoszonych naborów</a:t>
          </a:r>
        </a:p>
      </dgm:t>
    </dgm:pt>
    <dgm:pt modelId="{2BB0ACF2-A9B3-4594-A421-BA50AF3B9274}" type="parTrans" cxnId="{4C056FA9-2673-4D0E-8AD4-FAA46AAECA35}">
      <dgm:prSet/>
      <dgm:spPr/>
      <dgm:t>
        <a:bodyPr/>
        <a:lstStyle/>
        <a:p>
          <a:endParaRPr lang="pl-PL"/>
        </a:p>
      </dgm:t>
    </dgm:pt>
    <dgm:pt modelId="{C1869356-1703-4C5C-8960-71F0FFE48283}" type="sibTrans" cxnId="{4C056FA9-2673-4D0E-8AD4-FAA46AAECA35}">
      <dgm:prSet/>
      <dgm:spPr/>
      <dgm:t>
        <a:bodyPr/>
        <a:lstStyle/>
        <a:p>
          <a:endParaRPr lang="pl-PL"/>
        </a:p>
      </dgm:t>
    </dgm:pt>
    <dgm:pt modelId="{15B091C7-FC8B-42BB-BBC4-153430956326}">
      <dgm:prSet phldrT="[Tekst]"/>
      <dgm:spPr/>
      <dgm:t>
        <a:bodyPr/>
        <a:lstStyle/>
        <a:p>
          <a:r>
            <a:rPr lang="pl-PL" dirty="0"/>
            <a:t>126</a:t>
          </a:r>
        </a:p>
      </dgm:t>
    </dgm:pt>
    <dgm:pt modelId="{1B343034-2CB9-4362-938F-5581A11D7C3F}" type="parTrans" cxnId="{9B74A754-F737-455F-8E6B-6CDE00FEBB56}">
      <dgm:prSet/>
      <dgm:spPr/>
      <dgm:t>
        <a:bodyPr/>
        <a:lstStyle/>
        <a:p>
          <a:endParaRPr lang="pl-PL"/>
        </a:p>
      </dgm:t>
    </dgm:pt>
    <dgm:pt modelId="{A3A38397-0E1F-4A67-81D9-7C3B62753F30}" type="sibTrans" cxnId="{9B74A754-F737-455F-8E6B-6CDE00FEBB56}">
      <dgm:prSet/>
      <dgm:spPr/>
      <dgm:t>
        <a:bodyPr/>
        <a:lstStyle/>
        <a:p>
          <a:endParaRPr lang="pl-PL"/>
        </a:p>
      </dgm:t>
    </dgm:pt>
    <dgm:pt modelId="{93C59523-1E64-4771-AA25-4AFB1A1F1308}">
      <dgm:prSet phldrT="[Tekst]"/>
      <dgm:spPr/>
      <dgm:t>
        <a:bodyPr/>
        <a:lstStyle/>
        <a:p>
          <a:r>
            <a:rPr lang="pl-PL" dirty="0"/>
            <a:t>Złożonych wniosków</a:t>
          </a:r>
        </a:p>
      </dgm:t>
    </dgm:pt>
    <dgm:pt modelId="{8C879018-AF80-4F03-82C8-907BF2936560}" type="parTrans" cxnId="{A7BE4FAA-3264-493D-8C6E-3E52F8F117C3}">
      <dgm:prSet/>
      <dgm:spPr/>
      <dgm:t>
        <a:bodyPr/>
        <a:lstStyle/>
        <a:p>
          <a:endParaRPr lang="pl-PL"/>
        </a:p>
      </dgm:t>
    </dgm:pt>
    <dgm:pt modelId="{56B300F5-30C1-4B44-8D21-CEAECB5874B4}" type="sibTrans" cxnId="{A7BE4FAA-3264-493D-8C6E-3E52F8F117C3}">
      <dgm:prSet/>
      <dgm:spPr/>
      <dgm:t>
        <a:bodyPr/>
        <a:lstStyle/>
        <a:p>
          <a:endParaRPr lang="pl-PL"/>
        </a:p>
      </dgm:t>
    </dgm:pt>
    <dgm:pt modelId="{8CA1A69E-AA64-49DD-82A6-44D5FEC5AD0A}">
      <dgm:prSet phldrT="[Tekst]"/>
      <dgm:spPr/>
      <dgm:t>
        <a:bodyPr/>
        <a:lstStyle/>
        <a:p>
          <a:r>
            <a:rPr lang="pl-PL" dirty="0"/>
            <a:t>106</a:t>
          </a:r>
        </a:p>
      </dgm:t>
    </dgm:pt>
    <dgm:pt modelId="{37134511-768C-48DC-A454-9DEB16C4DD87}" type="parTrans" cxnId="{B4385DD9-93CB-41B7-ACCE-32ED54FA925D}">
      <dgm:prSet/>
      <dgm:spPr/>
      <dgm:t>
        <a:bodyPr/>
        <a:lstStyle/>
        <a:p>
          <a:endParaRPr lang="pl-PL"/>
        </a:p>
      </dgm:t>
    </dgm:pt>
    <dgm:pt modelId="{19FDB240-C4F4-49E0-A246-752752CE0E57}" type="sibTrans" cxnId="{B4385DD9-93CB-41B7-ACCE-32ED54FA925D}">
      <dgm:prSet/>
      <dgm:spPr/>
      <dgm:t>
        <a:bodyPr/>
        <a:lstStyle/>
        <a:p>
          <a:endParaRPr lang="pl-PL"/>
        </a:p>
      </dgm:t>
    </dgm:pt>
    <dgm:pt modelId="{F3442AC9-362B-4725-8B20-49439E6120F2}">
      <dgm:prSet phldrT="[Tekst]"/>
      <dgm:spPr/>
      <dgm:t>
        <a:bodyPr/>
        <a:lstStyle/>
        <a:p>
          <a:r>
            <a:rPr lang="pl-PL" dirty="0"/>
            <a:t>Wybranych projektów do dofinansowania</a:t>
          </a:r>
        </a:p>
      </dgm:t>
    </dgm:pt>
    <dgm:pt modelId="{D3BD6633-D3DD-43C6-B159-D9EEE734621D}" type="parTrans" cxnId="{4CB7A69D-2B3B-40B2-AB79-BFBEFB5D78BA}">
      <dgm:prSet/>
      <dgm:spPr/>
      <dgm:t>
        <a:bodyPr/>
        <a:lstStyle/>
        <a:p>
          <a:endParaRPr lang="pl-PL"/>
        </a:p>
      </dgm:t>
    </dgm:pt>
    <dgm:pt modelId="{97BDC963-2FAC-4640-84FE-0DE31C2573A2}" type="sibTrans" cxnId="{4CB7A69D-2B3B-40B2-AB79-BFBEFB5D78BA}">
      <dgm:prSet/>
      <dgm:spPr/>
      <dgm:t>
        <a:bodyPr/>
        <a:lstStyle/>
        <a:p>
          <a:endParaRPr lang="pl-PL"/>
        </a:p>
      </dgm:t>
    </dgm:pt>
    <dgm:pt modelId="{7941F762-D285-401D-BE71-93671B491E89}" type="pres">
      <dgm:prSet presAssocID="{49B6FF5D-7918-443B-A83B-297543A29E46}" presName="Name0" presStyleCnt="0">
        <dgm:presLayoutVars>
          <dgm:dir/>
          <dgm:animLvl val="lvl"/>
          <dgm:resizeHandles val="exact"/>
        </dgm:presLayoutVars>
      </dgm:prSet>
      <dgm:spPr/>
    </dgm:pt>
    <dgm:pt modelId="{00709E8E-5CAF-49B0-985A-8AAA8A22D33F}" type="pres">
      <dgm:prSet presAssocID="{00F4D53A-DDF2-435A-88E3-33485B50A65D}" presName="linNode" presStyleCnt="0"/>
      <dgm:spPr/>
    </dgm:pt>
    <dgm:pt modelId="{2EA783AD-EF67-4ACE-94F8-F5D70454270E}" type="pres">
      <dgm:prSet presAssocID="{00F4D53A-DDF2-435A-88E3-33485B50A65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CCE3910-0DA3-4C57-84B1-3B3276994DB2}" type="pres">
      <dgm:prSet presAssocID="{00F4D53A-DDF2-435A-88E3-33485B50A65D}" presName="descendantText" presStyleLbl="alignAccFollowNode1" presStyleIdx="0" presStyleCnt="3">
        <dgm:presLayoutVars>
          <dgm:bulletEnabled val="1"/>
        </dgm:presLayoutVars>
      </dgm:prSet>
      <dgm:spPr/>
    </dgm:pt>
    <dgm:pt modelId="{AC2F485D-8CFB-496D-8F68-3D00B786142A}" type="pres">
      <dgm:prSet presAssocID="{CC691C06-2949-4B37-8112-C02F92976E38}" presName="sp" presStyleCnt="0"/>
      <dgm:spPr/>
    </dgm:pt>
    <dgm:pt modelId="{729DA3D9-296E-4C67-80D2-BBA3EBA960DC}" type="pres">
      <dgm:prSet presAssocID="{15B091C7-FC8B-42BB-BBC4-153430956326}" presName="linNode" presStyleCnt="0"/>
      <dgm:spPr/>
    </dgm:pt>
    <dgm:pt modelId="{915BC26F-370F-49F4-B2FE-46C94BAEC4F6}" type="pres">
      <dgm:prSet presAssocID="{15B091C7-FC8B-42BB-BBC4-15343095632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2FF7B9F-87DA-4D00-9807-D55A056EBE21}" type="pres">
      <dgm:prSet presAssocID="{15B091C7-FC8B-42BB-BBC4-153430956326}" presName="descendantText" presStyleLbl="alignAccFollowNode1" presStyleIdx="1" presStyleCnt="3">
        <dgm:presLayoutVars>
          <dgm:bulletEnabled val="1"/>
        </dgm:presLayoutVars>
      </dgm:prSet>
      <dgm:spPr/>
    </dgm:pt>
    <dgm:pt modelId="{B0CF5E80-F687-4FE2-8457-4DB732AE92A9}" type="pres">
      <dgm:prSet presAssocID="{A3A38397-0E1F-4A67-81D9-7C3B62753F30}" presName="sp" presStyleCnt="0"/>
      <dgm:spPr/>
    </dgm:pt>
    <dgm:pt modelId="{C94DD70C-502F-4B1D-9965-D83DA4249876}" type="pres">
      <dgm:prSet presAssocID="{8CA1A69E-AA64-49DD-82A6-44D5FEC5AD0A}" presName="linNode" presStyleCnt="0"/>
      <dgm:spPr/>
    </dgm:pt>
    <dgm:pt modelId="{6BE20345-9FFE-4424-9CD4-DA0F971F38D5}" type="pres">
      <dgm:prSet presAssocID="{8CA1A69E-AA64-49DD-82A6-44D5FEC5AD0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8A2D300-72F4-41EC-AFA2-13D961E2E342}" type="pres">
      <dgm:prSet presAssocID="{8CA1A69E-AA64-49DD-82A6-44D5FEC5AD0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BE08117-E044-49CD-A069-DDEAA07B7309}" type="presOf" srcId="{8CA1A69E-AA64-49DD-82A6-44D5FEC5AD0A}" destId="{6BE20345-9FFE-4424-9CD4-DA0F971F38D5}" srcOrd="0" destOrd="0" presId="urn:microsoft.com/office/officeart/2005/8/layout/vList5"/>
    <dgm:cxn modelId="{D054013B-1FE4-4AAC-B183-2CF66ACF94D9}" type="presOf" srcId="{49B6FF5D-7918-443B-A83B-297543A29E46}" destId="{7941F762-D285-401D-BE71-93671B491E89}" srcOrd="0" destOrd="0" presId="urn:microsoft.com/office/officeart/2005/8/layout/vList5"/>
    <dgm:cxn modelId="{8798F54E-5AC6-4A83-9873-70E9C903C855}" type="presOf" srcId="{00F4D53A-DDF2-435A-88E3-33485B50A65D}" destId="{2EA783AD-EF67-4ACE-94F8-F5D70454270E}" srcOrd="0" destOrd="0" presId="urn:microsoft.com/office/officeart/2005/8/layout/vList5"/>
    <dgm:cxn modelId="{9B74A754-F737-455F-8E6B-6CDE00FEBB56}" srcId="{49B6FF5D-7918-443B-A83B-297543A29E46}" destId="{15B091C7-FC8B-42BB-BBC4-153430956326}" srcOrd="1" destOrd="0" parTransId="{1B343034-2CB9-4362-938F-5581A11D7C3F}" sibTransId="{A3A38397-0E1F-4A67-81D9-7C3B62753F30}"/>
    <dgm:cxn modelId="{D684C97F-76F8-4402-8A9E-769F4ED02930}" type="presOf" srcId="{788486DE-AE08-4E9D-8FC7-15C2EC82AA15}" destId="{FCCE3910-0DA3-4C57-84B1-3B3276994DB2}" srcOrd="0" destOrd="0" presId="urn:microsoft.com/office/officeart/2005/8/layout/vList5"/>
    <dgm:cxn modelId="{4CB7A69D-2B3B-40B2-AB79-BFBEFB5D78BA}" srcId="{8CA1A69E-AA64-49DD-82A6-44D5FEC5AD0A}" destId="{F3442AC9-362B-4725-8B20-49439E6120F2}" srcOrd="0" destOrd="0" parTransId="{D3BD6633-D3DD-43C6-B159-D9EEE734621D}" sibTransId="{97BDC963-2FAC-4640-84FE-0DE31C2573A2}"/>
    <dgm:cxn modelId="{4C056FA9-2673-4D0E-8AD4-FAA46AAECA35}" srcId="{00F4D53A-DDF2-435A-88E3-33485B50A65D}" destId="{788486DE-AE08-4E9D-8FC7-15C2EC82AA15}" srcOrd="0" destOrd="0" parTransId="{2BB0ACF2-A9B3-4594-A421-BA50AF3B9274}" sibTransId="{C1869356-1703-4C5C-8960-71F0FFE48283}"/>
    <dgm:cxn modelId="{A7BE4FAA-3264-493D-8C6E-3E52F8F117C3}" srcId="{15B091C7-FC8B-42BB-BBC4-153430956326}" destId="{93C59523-1E64-4771-AA25-4AFB1A1F1308}" srcOrd="0" destOrd="0" parTransId="{8C879018-AF80-4F03-82C8-907BF2936560}" sibTransId="{56B300F5-30C1-4B44-8D21-CEAECB5874B4}"/>
    <dgm:cxn modelId="{9EBB23B7-CB8C-453E-9E28-D6E4CE55AA0B}" type="presOf" srcId="{93C59523-1E64-4771-AA25-4AFB1A1F1308}" destId="{32FF7B9F-87DA-4D00-9807-D55A056EBE21}" srcOrd="0" destOrd="0" presId="urn:microsoft.com/office/officeart/2005/8/layout/vList5"/>
    <dgm:cxn modelId="{B4385DD9-93CB-41B7-ACCE-32ED54FA925D}" srcId="{49B6FF5D-7918-443B-A83B-297543A29E46}" destId="{8CA1A69E-AA64-49DD-82A6-44D5FEC5AD0A}" srcOrd="2" destOrd="0" parTransId="{37134511-768C-48DC-A454-9DEB16C4DD87}" sibTransId="{19FDB240-C4F4-49E0-A246-752752CE0E57}"/>
    <dgm:cxn modelId="{5BEEA9EF-79A9-45F9-BF1A-B8221023BD49}" type="presOf" srcId="{F3442AC9-362B-4725-8B20-49439E6120F2}" destId="{C8A2D300-72F4-41EC-AFA2-13D961E2E342}" srcOrd="0" destOrd="0" presId="urn:microsoft.com/office/officeart/2005/8/layout/vList5"/>
    <dgm:cxn modelId="{919D3FFB-3DA2-46DB-AE08-75CE9A24BD71}" srcId="{49B6FF5D-7918-443B-A83B-297543A29E46}" destId="{00F4D53A-DDF2-435A-88E3-33485B50A65D}" srcOrd="0" destOrd="0" parTransId="{036F8E45-9D87-41E5-9A35-D5266E74338F}" sibTransId="{CC691C06-2949-4B37-8112-C02F92976E38}"/>
    <dgm:cxn modelId="{3AB00FFC-9EAF-461E-A537-96933A5C6068}" type="presOf" srcId="{15B091C7-FC8B-42BB-BBC4-153430956326}" destId="{915BC26F-370F-49F4-B2FE-46C94BAEC4F6}" srcOrd="0" destOrd="0" presId="urn:microsoft.com/office/officeart/2005/8/layout/vList5"/>
    <dgm:cxn modelId="{AA43A067-3E17-4A52-A1CA-D0FB332B2D0E}" type="presParOf" srcId="{7941F762-D285-401D-BE71-93671B491E89}" destId="{00709E8E-5CAF-49B0-985A-8AAA8A22D33F}" srcOrd="0" destOrd="0" presId="urn:microsoft.com/office/officeart/2005/8/layout/vList5"/>
    <dgm:cxn modelId="{90CCEFBB-AAC2-4062-84D6-1E9FA372A5CE}" type="presParOf" srcId="{00709E8E-5CAF-49B0-985A-8AAA8A22D33F}" destId="{2EA783AD-EF67-4ACE-94F8-F5D70454270E}" srcOrd="0" destOrd="0" presId="urn:microsoft.com/office/officeart/2005/8/layout/vList5"/>
    <dgm:cxn modelId="{2C6BB7A9-EC21-4077-83C8-9A66845E117E}" type="presParOf" srcId="{00709E8E-5CAF-49B0-985A-8AAA8A22D33F}" destId="{FCCE3910-0DA3-4C57-84B1-3B3276994DB2}" srcOrd="1" destOrd="0" presId="urn:microsoft.com/office/officeart/2005/8/layout/vList5"/>
    <dgm:cxn modelId="{F34AADC8-8132-4DB8-8C89-4F43AD31A5AC}" type="presParOf" srcId="{7941F762-D285-401D-BE71-93671B491E89}" destId="{AC2F485D-8CFB-496D-8F68-3D00B786142A}" srcOrd="1" destOrd="0" presId="urn:microsoft.com/office/officeart/2005/8/layout/vList5"/>
    <dgm:cxn modelId="{26ECA66D-03A5-48E9-BD65-1E2C38775FC8}" type="presParOf" srcId="{7941F762-D285-401D-BE71-93671B491E89}" destId="{729DA3D9-296E-4C67-80D2-BBA3EBA960DC}" srcOrd="2" destOrd="0" presId="urn:microsoft.com/office/officeart/2005/8/layout/vList5"/>
    <dgm:cxn modelId="{5841FF88-9DBB-4A7F-8347-A2282E5B3C65}" type="presParOf" srcId="{729DA3D9-296E-4C67-80D2-BBA3EBA960DC}" destId="{915BC26F-370F-49F4-B2FE-46C94BAEC4F6}" srcOrd="0" destOrd="0" presId="urn:microsoft.com/office/officeart/2005/8/layout/vList5"/>
    <dgm:cxn modelId="{386EFEC6-5735-462F-AEFC-967D4324F8EF}" type="presParOf" srcId="{729DA3D9-296E-4C67-80D2-BBA3EBA960DC}" destId="{32FF7B9F-87DA-4D00-9807-D55A056EBE21}" srcOrd="1" destOrd="0" presId="urn:microsoft.com/office/officeart/2005/8/layout/vList5"/>
    <dgm:cxn modelId="{CE2A60C9-83A5-4FB2-9FC9-8F2F4010A330}" type="presParOf" srcId="{7941F762-D285-401D-BE71-93671B491E89}" destId="{B0CF5E80-F687-4FE2-8457-4DB732AE92A9}" srcOrd="3" destOrd="0" presId="urn:microsoft.com/office/officeart/2005/8/layout/vList5"/>
    <dgm:cxn modelId="{F56B65C9-A01F-4110-8505-DC1E7F530921}" type="presParOf" srcId="{7941F762-D285-401D-BE71-93671B491E89}" destId="{C94DD70C-502F-4B1D-9965-D83DA4249876}" srcOrd="4" destOrd="0" presId="urn:microsoft.com/office/officeart/2005/8/layout/vList5"/>
    <dgm:cxn modelId="{9CCF8E54-EEE4-4F1A-ADE2-7F7FBE5FEA2D}" type="presParOf" srcId="{C94DD70C-502F-4B1D-9965-D83DA4249876}" destId="{6BE20345-9FFE-4424-9CD4-DA0F971F38D5}" srcOrd="0" destOrd="0" presId="urn:microsoft.com/office/officeart/2005/8/layout/vList5"/>
    <dgm:cxn modelId="{994E5940-A734-4CA6-A570-FF7C8CDAB511}" type="presParOf" srcId="{C94DD70C-502F-4B1D-9965-D83DA4249876}" destId="{C8A2D300-72F4-41EC-AFA2-13D961E2E3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188A89-6273-43EB-8E06-42901EC7F20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9B0A03A-CB96-485E-AE32-F871575830A0}">
      <dgm:prSet phldrT="[Tekst]"/>
      <dgm:spPr/>
      <dgm:t>
        <a:bodyPr/>
        <a:lstStyle/>
        <a:p>
          <a:r>
            <a:rPr lang="pl-PL" dirty="0"/>
            <a:t>52</a:t>
          </a:r>
        </a:p>
      </dgm:t>
    </dgm:pt>
    <dgm:pt modelId="{CBDC0CFE-E72D-4DD8-8615-D8C313B38E78}" type="parTrans" cxnId="{3BCAAC3E-F22A-4CAC-8743-B0465485083D}">
      <dgm:prSet/>
      <dgm:spPr/>
      <dgm:t>
        <a:bodyPr/>
        <a:lstStyle/>
        <a:p>
          <a:endParaRPr lang="pl-PL"/>
        </a:p>
      </dgm:t>
    </dgm:pt>
    <dgm:pt modelId="{8CCDC84B-B213-44C3-A22E-C527D9EFA866}" type="sibTrans" cxnId="{3BCAAC3E-F22A-4CAC-8743-B0465485083D}">
      <dgm:prSet/>
      <dgm:spPr/>
      <dgm:t>
        <a:bodyPr/>
        <a:lstStyle/>
        <a:p>
          <a:endParaRPr lang="pl-PL"/>
        </a:p>
      </dgm:t>
    </dgm:pt>
    <dgm:pt modelId="{434A5270-405C-4BC6-9953-F7D9E4751BC4}">
      <dgm:prSet phldrT="[Tekst]"/>
      <dgm:spPr/>
      <dgm:t>
        <a:bodyPr/>
        <a:lstStyle/>
        <a:p>
          <a:r>
            <a:rPr lang="pl-PL" dirty="0"/>
            <a:t>Podpisane umowy</a:t>
          </a:r>
        </a:p>
      </dgm:t>
    </dgm:pt>
    <dgm:pt modelId="{6A012D0B-582A-4337-BB2C-D6C27AD336F2}" type="parTrans" cxnId="{29899871-FE31-4717-8C52-6022794828D9}">
      <dgm:prSet/>
      <dgm:spPr/>
      <dgm:t>
        <a:bodyPr/>
        <a:lstStyle/>
        <a:p>
          <a:endParaRPr lang="pl-PL"/>
        </a:p>
      </dgm:t>
    </dgm:pt>
    <dgm:pt modelId="{071F88FB-02E5-43BC-8667-ECC784B4F776}" type="sibTrans" cxnId="{29899871-FE31-4717-8C52-6022794828D9}">
      <dgm:prSet/>
      <dgm:spPr/>
      <dgm:t>
        <a:bodyPr/>
        <a:lstStyle/>
        <a:p>
          <a:endParaRPr lang="pl-PL"/>
        </a:p>
      </dgm:t>
    </dgm:pt>
    <dgm:pt modelId="{6D6DADBB-FA88-499D-9C02-CD863AF64629}">
      <dgm:prSet phldrT="[Tekst]"/>
      <dgm:spPr/>
      <dgm:t>
        <a:bodyPr/>
        <a:lstStyle/>
        <a:p>
          <a:r>
            <a:rPr lang="pl-PL" dirty="0"/>
            <a:t>42</a:t>
          </a:r>
        </a:p>
      </dgm:t>
    </dgm:pt>
    <dgm:pt modelId="{474AA3D3-2295-4E70-B066-50B8767ABA7E}" type="parTrans" cxnId="{DB195858-530D-49B3-B2C5-AF4D0A16011D}">
      <dgm:prSet/>
      <dgm:spPr/>
      <dgm:t>
        <a:bodyPr/>
        <a:lstStyle/>
        <a:p>
          <a:endParaRPr lang="pl-PL"/>
        </a:p>
      </dgm:t>
    </dgm:pt>
    <dgm:pt modelId="{035101E0-1F1E-434C-95DA-D3B25C935621}" type="sibTrans" cxnId="{DB195858-530D-49B3-B2C5-AF4D0A16011D}">
      <dgm:prSet/>
      <dgm:spPr/>
      <dgm:t>
        <a:bodyPr/>
        <a:lstStyle/>
        <a:p>
          <a:endParaRPr lang="pl-PL"/>
        </a:p>
      </dgm:t>
    </dgm:pt>
    <dgm:pt modelId="{FE73F922-FD28-4276-B485-BF1BEC550F39}">
      <dgm:prSet phldrT="[Tekst]"/>
      <dgm:spPr/>
      <dgm:t>
        <a:bodyPr/>
        <a:lstStyle/>
        <a:p>
          <a:r>
            <a:rPr lang="pl-PL" dirty="0"/>
            <a:t>Zrealizowane projekty</a:t>
          </a:r>
        </a:p>
      </dgm:t>
    </dgm:pt>
    <dgm:pt modelId="{D1AC10BA-5243-45BB-BA50-3C1205C41892}" type="parTrans" cxnId="{37219C75-2DED-4403-A341-F9ACF052FF3A}">
      <dgm:prSet/>
      <dgm:spPr/>
      <dgm:t>
        <a:bodyPr/>
        <a:lstStyle/>
        <a:p>
          <a:endParaRPr lang="pl-PL"/>
        </a:p>
      </dgm:t>
    </dgm:pt>
    <dgm:pt modelId="{94DDB0C2-E6E5-4BF4-B8FA-9E265EFD8091}" type="sibTrans" cxnId="{37219C75-2DED-4403-A341-F9ACF052FF3A}">
      <dgm:prSet/>
      <dgm:spPr/>
      <dgm:t>
        <a:bodyPr/>
        <a:lstStyle/>
        <a:p>
          <a:endParaRPr lang="pl-PL"/>
        </a:p>
      </dgm:t>
    </dgm:pt>
    <dgm:pt modelId="{72ACC70C-22E6-4BCE-813A-8A5B323EA506}">
      <dgm:prSet phldrT="[Tekst]"/>
      <dgm:spPr/>
      <dgm:t>
        <a:bodyPr/>
        <a:lstStyle/>
        <a:p>
          <a:r>
            <a:rPr lang="pl-PL" dirty="0"/>
            <a:t>300</a:t>
          </a:r>
        </a:p>
      </dgm:t>
    </dgm:pt>
    <dgm:pt modelId="{9B2814B5-F170-43C3-9F86-4E392AB3CAE8}" type="parTrans" cxnId="{2D949889-7714-47EE-B8CD-7753A7DADEE3}">
      <dgm:prSet/>
      <dgm:spPr/>
      <dgm:t>
        <a:bodyPr/>
        <a:lstStyle/>
        <a:p>
          <a:endParaRPr lang="pl-PL"/>
        </a:p>
      </dgm:t>
    </dgm:pt>
    <dgm:pt modelId="{D28323C7-838B-41A4-8D92-CCE22A1F74E8}" type="sibTrans" cxnId="{2D949889-7714-47EE-B8CD-7753A7DADEE3}">
      <dgm:prSet/>
      <dgm:spPr/>
      <dgm:t>
        <a:bodyPr/>
        <a:lstStyle/>
        <a:p>
          <a:endParaRPr lang="pl-PL"/>
        </a:p>
      </dgm:t>
    </dgm:pt>
    <dgm:pt modelId="{9A9A3ED0-E6E0-4473-9779-E03889758DFD}">
      <dgm:prSet phldrT="[Tekst]"/>
      <dgm:spPr/>
      <dgm:t>
        <a:bodyPr/>
        <a:lstStyle/>
        <a:p>
          <a:r>
            <a:rPr lang="pl-PL" dirty="0"/>
            <a:t>Udzielonych usług doradczych</a:t>
          </a:r>
        </a:p>
      </dgm:t>
    </dgm:pt>
    <dgm:pt modelId="{A79F2F19-4453-4D1E-AFC6-26952173FD7D}" type="parTrans" cxnId="{D5551AB2-75A3-47F5-841B-450E58410BEE}">
      <dgm:prSet/>
      <dgm:spPr/>
      <dgm:t>
        <a:bodyPr/>
        <a:lstStyle/>
        <a:p>
          <a:endParaRPr lang="pl-PL"/>
        </a:p>
      </dgm:t>
    </dgm:pt>
    <dgm:pt modelId="{E94F0C99-E2E7-4DC6-B6E2-1E752D4D1F5D}" type="sibTrans" cxnId="{D5551AB2-75A3-47F5-841B-450E58410BEE}">
      <dgm:prSet/>
      <dgm:spPr/>
      <dgm:t>
        <a:bodyPr/>
        <a:lstStyle/>
        <a:p>
          <a:endParaRPr lang="pl-PL"/>
        </a:p>
      </dgm:t>
    </dgm:pt>
    <dgm:pt modelId="{FD78301D-9E00-4F08-896E-8C7B119DD2BE}" type="pres">
      <dgm:prSet presAssocID="{15188A89-6273-43EB-8E06-42901EC7F209}" presName="Name0" presStyleCnt="0">
        <dgm:presLayoutVars>
          <dgm:dir/>
          <dgm:animLvl val="lvl"/>
          <dgm:resizeHandles val="exact"/>
        </dgm:presLayoutVars>
      </dgm:prSet>
      <dgm:spPr/>
    </dgm:pt>
    <dgm:pt modelId="{1E3F0452-863E-4377-BF00-2333E636E848}" type="pres">
      <dgm:prSet presAssocID="{D9B0A03A-CB96-485E-AE32-F871575830A0}" presName="linNode" presStyleCnt="0"/>
      <dgm:spPr/>
    </dgm:pt>
    <dgm:pt modelId="{59149A1E-665C-4F26-A44F-7C4B52311695}" type="pres">
      <dgm:prSet presAssocID="{D9B0A03A-CB96-485E-AE32-F871575830A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FE07A8E-111D-44D6-81B2-6E9724550A6D}" type="pres">
      <dgm:prSet presAssocID="{D9B0A03A-CB96-485E-AE32-F871575830A0}" presName="descendantText" presStyleLbl="alignAccFollowNode1" presStyleIdx="0" presStyleCnt="3">
        <dgm:presLayoutVars>
          <dgm:bulletEnabled val="1"/>
        </dgm:presLayoutVars>
      </dgm:prSet>
      <dgm:spPr/>
    </dgm:pt>
    <dgm:pt modelId="{2B7B2E1B-5D57-4866-8AB3-24479B758D22}" type="pres">
      <dgm:prSet presAssocID="{8CCDC84B-B213-44C3-A22E-C527D9EFA866}" presName="sp" presStyleCnt="0"/>
      <dgm:spPr/>
    </dgm:pt>
    <dgm:pt modelId="{D5507B55-B14C-4881-93B6-BD8D2D111088}" type="pres">
      <dgm:prSet presAssocID="{6D6DADBB-FA88-499D-9C02-CD863AF64629}" presName="linNode" presStyleCnt="0"/>
      <dgm:spPr/>
    </dgm:pt>
    <dgm:pt modelId="{53D1FD89-7789-4EB2-8057-A2019DD42D58}" type="pres">
      <dgm:prSet presAssocID="{6D6DADBB-FA88-499D-9C02-CD863AF6462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7623901-624E-47C7-A101-0219885D8FF1}" type="pres">
      <dgm:prSet presAssocID="{6D6DADBB-FA88-499D-9C02-CD863AF64629}" presName="descendantText" presStyleLbl="alignAccFollowNode1" presStyleIdx="1" presStyleCnt="3">
        <dgm:presLayoutVars>
          <dgm:bulletEnabled val="1"/>
        </dgm:presLayoutVars>
      </dgm:prSet>
      <dgm:spPr/>
    </dgm:pt>
    <dgm:pt modelId="{AE1B8988-6C4E-4BEC-B479-20511458BF0A}" type="pres">
      <dgm:prSet presAssocID="{035101E0-1F1E-434C-95DA-D3B25C935621}" presName="sp" presStyleCnt="0"/>
      <dgm:spPr/>
    </dgm:pt>
    <dgm:pt modelId="{2D097398-CFE8-45E7-A717-604E1BBEABC5}" type="pres">
      <dgm:prSet presAssocID="{72ACC70C-22E6-4BCE-813A-8A5B323EA506}" presName="linNode" presStyleCnt="0"/>
      <dgm:spPr/>
    </dgm:pt>
    <dgm:pt modelId="{F9554247-DDE1-4FB9-8856-FAA1B3735058}" type="pres">
      <dgm:prSet presAssocID="{72ACC70C-22E6-4BCE-813A-8A5B323EA50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9B384A6-971F-401A-BF57-08D1946A80AF}" type="pres">
      <dgm:prSet presAssocID="{72ACC70C-22E6-4BCE-813A-8A5B323EA50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02D7F01-2EFC-4FDC-A3E8-26A1D8650BE4}" type="presOf" srcId="{FE73F922-FD28-4276-B485-BF1BEC550F39}" destId="{17623901-624E-47C7-A101-0219885D8FF1}" srcOrd="0" destOrd="0" presId="urn:microsoft.com/office/officeart/2005/8/layout/vList5"/>
    <dgm:cxn modelId="{7CD3491E-BE78-45FC-BF3D-B92DB9E1A09B}" type="presOf" srcId="{D9B0A03A-CB96-485E-AE32-F871575830A0}" destId="{59149A1E-665C-4F26-A44F-7C4B52311695}" srcOrd="0" destOrd="0" presId="urn:microsoft.com/office/officeart/2005/8/layout/vList5"/>
    <dgm:cxn modelId="{6610F832-57DC-4708-B4C4-E3A04A015920}" type="presOf" srcId="{9A9A3ED0-E6E0-4473-9779-E03889758DFD}" destId="{19B384A6-971F-401A-BF57-08D1946A80AF}" srcOrd="0" destOrd="0" presId="urn:microsoft.com/office/officeart/2005/8/layout/vList5"/>
    <dgm:cxn modelId="{E886BB37-433B-464E-B3C4-A5F9C5337889}" type="presOf" srcId="{15188A89-6273-43EB-8E06-42901EC7F209}" destId="{FD78301D-9E00-4F08-896E-8C7B119DD2BE}" srcOrd="0" destOrd="0" presId="urn:microsoft.com/office/officeart/2005/8/layout/vList5"/>
    <dgm:cxn modelId="{E6CF763D-2C4D-4A4B-B454-B9D73946CB92}" type="presOf" srcId="{6D6DADBB-FA88-499D-9C02-CD863AF64629}" destId="{53D1FD89-7789-4EB2-8057-A2019DD42D58}" srcOrd="0" destOrd="0" presId="urn:microsoft.com/office/officeart/2005/8/layout/vList5"/>
    <dgm:cxn modelId="{9772FA3D-3591-4620-B7D6-9FA33A74B7AF}" type="presOf" srcId="{72ACC70C-22E6-4BCE-813A-8A5B323EA506}" destId="{F9554247-DDE1-4FB9-8856-FAA1B3735058}" srcOrd="0" destOrd="0" presId="urn:microsoft.com/office/officeart/2005/8/layout/vList5"/>
    <dgm:cxn modelId="{3BCAAC3E-F22A-4CAC-8743-B0465485083D}" srcId="{15188A89-6273-43EB-8E06-42901EC7F209}" destId="{D9B0A03A-CB96-485E-AE32-F871575830A0}" srcOrd="0" destOrd="0" parTransId="{CBDC0CFE-E72D-4DD8-8615-D8C313B38E78}" sibTransId="{8CCDC84B-B213-44C3-A22E-C527D9EFA866}"/>
    <dgm:cxn modelId="{29899871-FE31-4717-8C52-6022794828D9}" srcId="{D9B0A03A-CB96-485E-AE32-F871575830A0}" destId="{434A5270-405C-4BC6-9953-F7D9E4751BC4}" srcOrd="0" destOrd="0" parTransId="{6A012D0B-582A-4337-BB2C-D6C27AD336F2}" sibTransId="{071F88FB-02E5-43BC-8667-ECC784B4F776}"/>
    <dgm:cxn modelId="{37219C75-2DED-4403-A341-F9ACF052FF3A}" srcId="{6D6DADBB-FA88-499D-9C02-CD863AF64629}" destId="{FE73F922-FD28-4276-B485-BF1BEC550F39}" srcOrd="0" destOrd="0" parTransId="{D1AC10BA-5243-45BB-BA50-3C1205C41892}" sibTransId="{94DDB0C2-E6E5-4BF4-B8FA-9E265EFD8091}"/>
    <dgm:cxn modelId="{DB195858-530D-49B3-B2C5-AF4D0A16011D}" srcId="{15188A89-6273-43EB-8E06-42901EC7F209}" destId="{6D6DADBB-FA88-499D-9C02-CD863AF64629}" srcOrd="1" destOrd="0" parTransId="{474AA3D3-2295-4E70-B066-50B8767ABA7E}" sibTransId="{035101E0-1F1E-434C-95DA-D3B25C935621}"/>
    <dgm:cxn modelId="{2D949889-7714-47EE-B8CD-7753A7DADEE3}" srcId="{15188A89-6273-43EB-8E06-42901EC7F209}" destId="{72ACC70C-22E6-4BCE-813A-8A5B323EA506}" srcOrd="2" destOrd="0" parTransId="{9B2814B5-F170-43C3-9F86-4E392AB3CAE8}" sibTransId="{D28323C7-838B-41A4-8D92-CCE22A1F74E8}"/>
    <dgm:cxn modelId="{097BB2A8-3C0F-4237-A67C-E5EEEBC13EEC}" type="presOf" srcId="{434A5270-405C-4BC6-9953-F7D9E4751BC4}" destId="{7FE07A8E-111D-44D6-81B2-6E9724550A6D}" srcOrd="0" destOrd="0" presId="urn:microsoft.com/office/officeart/2005/8/layout/vList5"/>
    <dgm:cxn modelId="{D5551AB2-75A3-47F5-841B-450E58410BEE}" srcId="{72ACC70C-22E6-4BCE-813A-8A5B323EA506}" destId="{9A9A3ED0-E6E0-4473-9779-E03889758DFD}" srcOrd="0" destOrd="0" parTransId="{A79F2F19-4453-4D1E-AFC6-26952173FD7D}" sibTransId="{E94F0C99-E2E7-4DC6-B6E2-1E752D4D1F5D}"/>
    <dgm:cxn modelId="{706EEF96-C02A-48AE-A585-1C3EB8301E9A}" type="presParOf" srcId="{FD78301D-9E00-4F08-896E-8C7B119DD2BE}" destId="{1E3F0452-863E-4377-BF00-2333E636E848}" srcOrd="0" destOrd="0" presId="urn:microsoft.com/office/officeart/2005/8/layout/vList5"/>
    <dgm:cxn modelId="{D79385CB-4DE7-4230-9271-CD08DAB9745C}" type="presParOf" srcId="{1E3F0452-863E-4377-BF00-2333E636E848}" destId="{59149A1E-665C-4F26-A44F-7C4B52311695}" srcOrd="0" destOrd="0" presId="urn:microsoft.com/office/officeart/2005/8/layout/vList5"/>
    <dgm:cxn modelId="{7C856967-73ED-4465-AFCA-B6D302AC35B6}" type="presParOf" srcId="{1E3F0452-863E-4377-BF00-2333E636E848}" destId="{7FE07A8E-111D-44D6-81B2-6E9724550A6D}" srcOrd="1" destOrd="0" presId="urn:microsoft.com/office/officeart/2005/8/layout/vList5"/>
    <dgm:cxn modelId="{A3A600F0-A3A9-435B-9C96-1FDDC728DE96}" type="presParOf" srcId="{FD78301D-9E00-4F08-896E-8C7B119DD2BE}" destId="{2B7B2E1B-5D57-4866-8AB3-24479B758D22}" srcOrd="1" destOrd="0" presId="urn:microsoft.com/office/officeart/2005/8/layout/vList5"/>
    <dgm:cxn modelId="{D16F679F-2E48-4EE0-A928-8CB13527A7A4}" type="presParOf" srcId="{FD78301D-9E00-4F08-896E-8C7B119DD2BE}" destId="{D5507B55-B14C-4881-93B6-BD8D2D111088}" srcOrd="2" destOrd="0" presId="urn:microsoft.com/office/officeart/2005/8/layout/vList5"/>
    <dgm:cxn modelId="{07D56C1E-6D7C-45A4-9E82-DEE1D2037704}" type="presParOf" srcId="{D5507B55-B14C-4881-93B6-BD8D2D111088}" destId="{53D1FD89-7789-4EB2-8057-A2019DD42D58}" srcOrd="0" destOrd="0" presId="urn:microsoft.com/office/officeart/2005/8/layout/vList5"/>
    <dgm:cxn modelId="{8C3E93C9-062E-472F-9608-FD1B2F2F1FE1}" type="presParOf" srcId="{D5507B55-B14C-4881-93B6-BD8D2D111088}" destId="{17623901-624E-47C7-A101-0219885D8FF1}" srcOrd="1" destOrd="0" presId="urn:microsoft.com/office/officeart/2005/8/layout/vList5"/>
    <dgm:cxn modelId="{DFDA521A-5BB3-415E-B893-55D325BD317D}" type="presParOf" srcId="{FD78301D-9E00-4F08-896E-8C7B119DD2BE}" destId="{AE1B8988-6C4E-4BEC-B479-20511458BF0A}" srcOrd="3" destOrd="0" presId="urn:microsoft.com/office/officeart/2005/8/layout/vList5"/>
    <dgm:cxn modelId="{9B9DE5E5-CC3F-4CE3-8178-B6F877A19A80}" type="presParOf" srcId="{FD78301D-9E00-4F08-896E-8C7B119DD2BE}" destId="{2D097398-CFE8-45E7-A717-604E1BBEABC5}" srcOrd="4" destOrd="0" presId="urn:microsoft.com/office/officeart/2005/8/layout/vList5"/>
    <dgm:cxn modelId="{78F15B40-818C-4DA2-A1E2-A900C8C86E21}" type="presParOf" srcId="{2D097398-CFE8-45E7-A717-604E1BBEABC5}" destId="{F9554247-DDE1-4FB9-8856-FAA1B3735058}" srcOrd="0" destOrd="0" presId="urn:microsoft.com/office/officeart/2005/8/layout/vList5"/>
    <dgm:cxn modelId="{1FB67F47-AA6B-4461-B38E-D8B5E71EFEF8}" type="presParOf" srcId="{2D097398-CFE8-45E7-A717-604E1BBEABC5}" destId="{19B384A6-971F-401A-BF57-08D1946A80A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CD1C71-4B4D-4857-BB97-03E10EB3645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D19ABF8-0BDE-43EA-9C0C-A7813F01BE3D}">
      <dgm:prSet phldrT="[Tekst]"/>
      <dgm:spPr/>
      <dgm:t>
        <a:bodyPr/>
        <a:lstStyle/>
        <a:p>
          <a:r>
            <a:rPr lang="pl-PL" dirty="0"/>
            <a:t>warsztaty</a:t>
          </a:r>
        </a:p>
      </dgm:t>
    </dgm:pt>
    <dgm:pt modelId="{871138E8-9558-4AB6-A190-2D8FB9C6BBC9}" type="parTrans" cxnId="{FE90D445-0AD7-4049-BB90-3167BEC93370}">
      <dgm:prSet/>
      <dgm:spPr/>
      <dgm:t>
        <a:bodyPr/>
        <a:lstStyle/>
        <a:p>
          <a:endParaRPr lang="pl-PL"/>
        </a:p>
      </dgm:t>
    </dgm:pt>
    <dgm:pt modelId="{D324A1D9-15D2-4838-89A5-ABC2A1BEFC5D}" type="sibTrans" cxnId="{FE90D445-0AD7-4049-BB90-3167BEC93370}">
      <dgm:prSet/>
      <dgm:spPr/>
      <dgm:t>
        <a:bodyPr/>
        <a:lstStyle/>
        <a:p>
          <a:endParaRPr lang="pl-PL"/>
        </a:p>
      </dgm:t>
    </dgm:pt>
    <dgm:pt modelId="{6CF53CDB-EE63-4D00-8A81-7D1EAF35DEE1}">
      <dgm:prSet phldrT="[Tekst]"/>
      <dgm:spPr/>
      <dgm:t>
        <a:bodyPr/>
        <a:lstStyle/>
        <a:p>
          <a:r>
            <a:rPr lang="pl-PL" dirty="0"/>
            <a:t>interpersonalne</a:t>
          </a:r>
        </a:p>
      </dgm:t>
    </dgm:pt>
    <dgm:pt modelId="{945B451D-B3BE-40D7-9EBC-34F39E079AAB}" type="parTrans" cxnId="{09BE6B6B-5C67-4BCE-AA27-5535FAFC5CF6}">
      <dgm:prSet/>
      <dgm:spPr/>
      <dgm:t>
        <a:bodyPr/>
        <a:lstStyle/>
        <a:p>
          <a:endParaRPr lang="pl-PL"/>
        </a:p>
      </dgm:t>
    </dgm:pt>
    <dgm:pt modelId="{6DB32C35-6366-4307-9786-BE663F1B0EA3}" type="sibTrans" cxnId="{09BE6B6B-5C67-4BCE-AA27-5535FAFC5CF6}">
      <dgm:prSet/>
      <dgm:spPr/>
      <dgm:t>
        <a:bodyPr/>
        <a:lstStyle/>
        <a:p>
          <a:endParaRPr lang="pl-PL"/>
        </a:p>
      </dgm:t>
    </dgm:pt>
    <dgm:pt modelId="{2467E9B3-2B2C-4CD6-8A1C-AE7A76672810}">
      <dgm:prSet phldrT="[Tekst]"/>
      <dgm:spPr/>
      <dgm:t>
        <a:bodyPr/>
        <a:lstStyle/>
        <a:p>
          <a:r>
            <a:rPr lang="pl-PL" dirty="0" err="1"/>
            <a:t>carving</a:t>
          </a:r>
          <a:endParaRPr lang="pl-PL" dirty="0"/>
        </a:p>
      </dgm:t>
    </dgm:pt>
    <dgm:pt modelId="{03D61ED0-B522-4175-98A0-78B10E9DA55F}" type="parTrans" cxnId="{E5CFA6C1-2F98-4C23-8724-175B1FB1B972}">
      <dgm:prSet/>
      <dgm:spPr/>
      <dgm:t>
        <a:bodyPr/>
        <a:lstStyle/>
        <a:p>
          <a:endParaRPr lang="pl-PL"/>
        </a:p>
      </dgm:t>
    </dgm:pt>
    <dgm:pt modelId="{B8D44A4D-7F7B-43CD-9D1A-EC121B610F3B}" type="sibTrans" cxnId="{E5CFA6C1-2F98-4C23-8724-175B1FB1B972}">
      <dgm:prSet/>
      <dgm:spPr/>
      <dgm:t>
        <a:bodyPr/>
        <a:lstStyle/>
        <a:p>
          <a:endParaRPr lang="pl-PL"/>
        </a:p>
      </dgm:t>
    </dgm:pt>
    <dgm:pt modelId="{EF4763C6-9966-4F19-BBAE-23B19E4FABF9}">
      <dgm:prSet phldrT="[Tekst]"/>
      <dgm:spPr/>
      <dgm:t>
        <a:bodyPr/>
        <a:lstStyle/>
        <a:p>
          <a:r>
            <a:rPr lang="pl-PL" dirty="0"/>
            <a:t>konkursy</a:t>
          </a:r>
        </a:p>
      </dgm:t>
    </dgm:pt>
    <dgm:pt modelId="{9A4D776B-B8F5-42E6-95EB-E3C6CC06BA74}" type="parTrans" cxnId="{989FC1C0-CFA5-4704-9F18-44AF6FC6856C}">
      <dgm:prSet/>
      <dgm:spPr/>
      <dgm:t>
        <a:bodyPr/>
        <a:lstStyle/>
        <a:p>
          <a:endParaRPr lang="pl-PL"/>
        </a:p>
      </dgm:t>
    </dgm:pt>
    <dgm:pt modelId="{6035D49D-8C9C-42F0-81BA-37FCB3221F9E}" type="sibTrans" cxnId="{989FC1C0-CFA5-4704-9F18-44AF6FC6856C}">
      <dgm:prSet/>
      <dgm:spPr/>
      <dgm:t>
        <a:bodyPr/>
        <a:lstStyle/>
        <a:p>
          <a:endParaRPr lang="pl-PL"/>
        </a:p>
      </dgm:t>
    </dgm:pt>
    <dgm:pt modelId="{CF2D9081-54BD-4A4A-AD06-E078066DBCF9}">
      <dgm:prSet phldrT="[Tekst]"/>
      <dgm:spPr/>
      <dgm:t>
        <a:bodyPr/>
        <a:lstStyle/>
        <a:p>
          <a:r>
            <a:rPr lang="pl-PL" dirty="0"/>
            <a:t>najaktywniejsza organizacja pozarządowa lub grupa nieformalna</a:t>
          </a:r>
        </a:p>
      </dgm:t>
    </dgm:pt>
    <dgm:pt modelId="{D021EE77-087D-4487-B4C2-9669AA601445}" type="parTrans" cxnId="{C6B9C934-FE03-47B5-98AB-C68DB7DDE806}">
      <dgm:prSet/>
      <dgm:spPr/>
      <dgm:t>
        <a:bodyPr/>
        <a:lstStyle/>
        <a:p>
          <a:endParaRPr lang="pl-PL"/>
        </a:p>
      </dgm:t>
    </dgm:pt>
    <dgm:pt modelId="{D20F4E99-910A-4BE6-A696-37894AD6CE2E}" type="sibTrans" cxnId="{C6B9C934-FE03-47B5-98AB-C68DB7DDE806}">
      <dgm:prSet/>
      <dgm:spPr/>
      <dgm:t>
        <a:bodyPr/>
        <a:lstStyle/>
        <a:p>
          <a:endParaRPr lang="pl-PL"/>
        </a:p>
      </dgm:t>
    </dgm:pt>
    <dgm:pt modelId="{34225CCD-755D-41C3-AB29-7029B6447350}">
      <dgm:prSet phldrT="[Tekst]"/>
      <dgm:spPr/>
      <dgm:t>
        <a:bodyPr/>
        <a:lstStyle/>
        <a:p>
          <a:r>
            <a:rPr lang="pl-PL" dirty="0"/>
            <a:t>najaktywniejsze sołectwo</a:t>
          </a:r>
        </a:p>
      </dgm:t>
    </dgm:pt>
    <dgm:pt modelId="{EAE8603C-74AE-44DA-B7ED-299E618FD455}" type="parTrans" cxnId="{FBF327AC-FB0B-4357-8041-C5AAC1689468}">
      <dgm:prSet/>
      <dgm:spPr/>
      <dgm:t>
        <a:bodyPr/>
        <a:lstStyle/>
        <a:p>
          <a:endParaRPr lang="pl-PL"/>
        </a:p>
      </dgm:t>
    </dgm:pt>
    <dgm:pt modelId="{F0967637-5592-412D-9946-49520F514698}" type="sibTrans" cxnId="{FBF327AC-FB0B-4357-8041-C5AAC1689468}">
      <dgm:prSet/>
      <dgm:spPr/>
      <dgm:t>
        <a:bodyPr/>
        <a:lstStyle/>
        <a:p>
          <a:endParaRPr lang="pl-PL"/>
        </a:p>
      </dgm:t>
    </dgm:pt>
    <dgm:pt modelId="{B977E50C-2B1A-481F-8036-C3F809150A4B}">
      <dgm:prSet phldrT="[Tekst]"/>
      <dgm:spPr/>
      <dgm:t>
        <a:bodyPr/>
        <a:lstStyle/>
        <a:p>
          <a:r>
            <a:rPr lang="pl-PL" dirty="0" err="1"/>
            <a:t>eko</a:t>
          </a:r>
          <a:r>
            <a:rPr lang="pl-PL" dirty="0"/>
            <a:t> - sprzątanie</a:t>
          </a:r>
        </a:p>
      </dgm:t>
    </dgm:pt>
    <dgm:pt modelId="{AE8AB02D-3923-4C18-A7B3-803E9971BA42}" type="parTrans" cxnId="{965CDE22-01DC-4145-AE21-5D743FD858AA}">
      <dgm:prSet/>
      <dgm:spPr/>
      <dgm:t>
        <a:bodyPr/>
        <a:lstStyle/>
        <a:p>
          <a:endParaRPr lang="pl-PL"/>
        </a:p>
      </dgm:t>
    </dgm:pt>
    <dgm:pt modelId="{F8789C2A-81A0-4B83-A33B-496CD0BB7A3B}" type="sibTrans" cxnId="{965CDE22-01DC-4145-AE21-5D743FD858AA}">
      <dgm:prSet/>
      <dgm:spPr/>
      <dgm:t>
        <a:bodyPr/>
        <a:lstStyle/>
        <a:p>
          <a:endParaRPr lang="pl-PL"/>
        </a:p>
      </dgm:t>
    </dgm:pt>
    <dgm:pt modelId="{06992409-E439-43ED-B828-2C8A73DEAAC6}">
      <dgm:prSet phldrT="[Tekst]"/>
      <dgm:spPr/>
      <dgm:t>
        <a:bodyPr/>
        <a:lstStyle/>
        <a:p>
          <a:r>
            <a:rPr lang="pl-PL" dirty="0" err="1"/>
            <a:t>eko</a:t>
          </a:r>
          <a:r>
            <a:rPr lang="pl-PL" dirty="0"/>
            <a:t> – kosmetyki</a:t>
          </a:r>
        </a:p>
      </dgm:t>
    </dgm:pt>
    <dgm:pt modelId="{7A240B86-4B84-4D30-8284-3525544D94C5}" type="parTrans" cxnId="{BD10B86E-EB3D-4E53-BE37-01422C8FB612}">
      <dgm:prSet/>
      <dgm:spPr/>
      <dgm:t>
        <a:bodyPr/>
        <a:lstStyle/>
        <a:p>
          <a:endParaRPr lang="pl-PL"/>
        </a:p>
      </dgm:t>
    </dgm:pt>
    <dgm:pt modelId="{CC4AC2B3-01B8-429C-A498-1A2E0DC3F06B}" type="sibTrans" cxnId="{BD10B86E-EB3D-4E53-BE37-01422C8FB612}">
      <dgm:prSet/>
      <dgm:spPr/>
      <dgm:t>
        <a:bodyPr/>
        <a:lstStyle/>
        <a:p>
          <a:endParaRPr lang="pl-PL"/>
        </a:p>
      </dgm:t>
    </dgm:pt>
    <dgm:pt modelId="{5CF00AB6-DEA9-4FF8-801B-C80999B1863F}">
      <dgm:prSet phldrT="[Tekst]"/>
      <dgm:spPr/>
      <dgm:t>
        <a:bodyPr/>
        <a:lstStyle/>
        <a:p>
          <a:r>
            <a:rPr lang="pl-PL" dirty="0" err="1"/>
            <a:t>zpagetti</a:t>
          </a:r>
          <a:r>
            <a:rPr lang="pl-PL" dirty="0"/>
            <a:t> - szydełkowanie</a:t>
          </a:r>
        </a:p>
      </dgm:t>
    </dgm:pt>
    <dgm:pt modelId="{42BC746B-6744-4FA6-9601-468BD14AC1A0}" type="parTrans" cxnId="{AA0BA6D3-FD96-48B4-B8A6-596753F43B9C}">
      <dgm:prSet/>
      <dgm:spPr/>
      <dgm:t>
        <a:bodyPr/>
        <a:lstStyle/>
        <a:p>
          <a:endParaRPr lang="pl-PL"/>
        </a:p>
      </dgm:t>
    </dgm:pt>
    <dgm:pt modelId="{C9CF38EA-07D9-40BF-96A0-F9ADD71FA43D}" type="sibTrans" cxnId="{AA0BA6D3-FD96-48B4-B8A6-596753F43B9C}">
      <dgm:prSet/>
      <dgm:spPr/>
      <dgm:t>
        <a:bodyPr/>
        <a:lstStyle/>
        <a:p>
          <a:endParaRPr lang="pl-PL"/>
        </a:p>
      </dgm:t>
    </dgm:pt>
    <dgm:pt modelId="{FF0CEB9D-F9C3-4012-A7AC-4D0D9EEF15EE}" type="pres">
      <dgm:prSet presAssocID="{ACCD1C71-4B4D-4857-BB97-03E10EB3645D}" presName="Name0" presStyleCnt="0">
        <dgm:presLayoutVars>
          <dgm:dir/>
          <dgm:animLvl val="lvl"/>
          <dgm:resizeHandles val="exact"/>
        </dgm:presLayoutVars>
      </dgm:prSet>
      <dgm:spPr/>
    </dgm:pt>
    <dgm:pt modelId="{6821A90C-85FA-4D6D-B487-DD06EE4C2D32}" type="pres">
      <dgm:prSet presAssocID="{2D19ABF8-0BDE-43EA-9C0C-A7813F01BE3D}" presName="composite" presStyleCnt="0"/>
      <dgm:spPr/>
    </dgm:pt>
    <dgm:pt modelId="{82262795-8A17-4C90-A028-191789820ABC}" type="pres">
      <dgm:prSet presAssocID="{2D19ABF8-0BDE-43EA-9C0C-A7813F01BE3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089DC6-8D37-487F-85CD-A07B9E0ABFE3}" type="pres">
      <dgm:prSet presAssocID="{2D19ABF8-0BDE-43EA-9C0C-A7813F01BE3D}" presName="desTx" presStyleLbl="alignAccFollowNode1" presStyleIdx="0" presStyleCnt="2">
        <dgm:presLayoutVars>
          <dgm:bulletEnabled val="1"/>
        </dgm:presLayoutVars>
      </dgm:prSet>
      <dgm:spPr/>
    </dgm:pt>
    <dgm:pt modelId="{7DAF651B-2526-488B-8252-666BC6B8F0FB}" type="pres">
      <dgm:prSet presAssocID="{D324A1D9-15D2-4838-89A5-ABC2A1BEFC5D}" presName="space" presStyleCnt="0"/>
      <dgm:spPr/>
    </dgm:pt>
    <dgm:pt modelId="{B6D99CDD-2DB5-4A75-8506-E4BA36B9CB9A}" type="pres">
      <dgm:prSet presAssocID="{EF4763C6-9966-4F19-BBAE-23B19E4FABF9}" presName="composite" presStyleCnt="0"/>
      <dgm:spPr/>
    </dgm:pt>
    <dgm:pt modelId="{CC198A06-6718-48C4-9475-B45367327E73}" type="pres">
      <dgm:prSet presAssocID="{EF4763C6-9966-4F19-BBAE-23B19E4FABF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4DF53E7-6A76-4933-A8E0-069A8106825C}" type="pres">
      <dgm:prSet presAssocID="{EF4763C6-9966-4F19-BBAE-23B19E4FABF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65CDE22-01DC-4145-AE21-5D743FD858AA}" srcId="{2D19ABF8-0BDE-43EA-9C0C-A7813F01BE3D}" destId="{B977E50C-2B1A-481F-8036-C3F809150A4B}" srcOrd="2" destOrd="0" parTransId="{AE8AB02D-3923-4C18-A7B3-803E9971BA42}" sibTransId="{F8789C2A-81A0-4B83-A33B-496CD0BB7A3B}"/>
    <dgm:cxn modelId="{C6B9C934-FE03-47B5-98AB-C68DB7DDE806}" srcId="{EF4763C6-9966-4F19-BBAE-23B19E4FABF9}" destId="{CF2D9081-54BD-4A4A-AD06-E078066DBCF9}" srcOrd="0" destOrd="0" parTransId="{D021EE77-087D-4487-B4C2-9669AA601445}" sibTransId="{D20F4E99-910A-4BE6-A696-37894AD6CE2E}"/>
    <dgm:cxn modelId="{FB27E23C-1549-4A61-87DB-EE6642D227E9}" type="presOf" srcId="{B977E50C-2B1A-481F-8036-C3F809150A4B}" destId="{5C089DC6-8D37-487F-85CD-A07B9E0ABFE3}" srcOrd="0" destOrd="2" presId="urn:microsoft.com/office/officeart/2005/8/layout/hList1"/>
    <dgm:cxn modelId="{47F74444-675A-44C7-88C1-42E55D75BBD9}" type="presOf" srcId="{6CF53CDB-EE63-4D00-8A81-7D1EAF35DEE1}" destId="{5C089DC6-8D37-487F-85CD-A07B9E0ABFE3}" srcOrd="0" destOrd="0" presId="urn:microsoft.com/office/officeart/2005/8/layout/hList1"/>
    <dgm:cxn modelId="{FE90D445-0AD7-4049-BB90-3167BEC93370}" srcId="{ACCD1C71-4B4D-4857-BB97-03E10EB3645D}" destId="{2D19ABF8-0BDE-43EA-9C0C-A7813F01BE3D}" srcOrd="0" destOrd="0" parTransId="{871138E8-9558-4AB6-A190-2D8FB9C6BBC9}" sibTransId="{D324A1D9-15D2-4838-89A5-ABC2A1BEFC5D}"/>
    <dgm:cxn modelId="{09BE6B6B-5C67-4BCE-AA27-5535FAFC5CF6}" srcId="{2D19ABF8-0BDE-43EA-9C0C-A7813F01BE3D}" destId="{6CF53CDB-EE63-4D00-8A81-7D1EAF35DEE1}" srcOrd="0" destOrd="0" parTransId="{945B451D-B3BE-40D7-9EBC-34F39E079AAB}" sibTransId="{6DB32C35-6366-4307-9786-BE663F1B0EA3}"/>
    <dgm:cxn modelId="{BD10B86E-EB3D-4E53-BE37-01422C8FB612}" srcId="{2D19ABF8-0BDE-43EA-9C0C-A7813F01BE3D}" destId="{06992409-E439-43ED-B828-2C8A73DEAAC6}" srcOrd="3" destOrd="0" parTransId="{7A240B86-4B84-4D30-8284-3525544D94C5}" sibTransId="{CC4AC2B3-01B8-429C-A498-1A2E0DC3F06B}"/>
    <dgm:cxn modelId="{71E7824F-0A6F-43AA-86B4-B177307726FA}" type="presOf" srcId="{ACCD1C71-4B4D-4857-BB97-03E10EB3645D}" destId="{FF0CEB9D-F9C3-4012-A7AC-4D0D9EEF15EE}" srcOrd="0" destOrd="0" presId="urn:microsoft.com/office/officeart/2005/8/layout/hList1"/>
    <dgm:cxn modelId="{96D61056-260C-410B-BD55-08C5936FDD17}" type="presOf" srcId="{34225CCD-755D-41C3-AB29-7029B6447350}" destId="{34DF53E7-6A76-4933-A8E0-069A8106825C}" srcOrd="0" destOrd="1" presId="urn:microsoft.com/office/officeart/2005/8/layout/hList1"/>
    <dgm:cxn modelId="{CD71F579-A505-440A-BDDE-CE4860818E49}" type="presOf" srcId="{2D19ABF8-0BDE-43EA-9C0C-A7813F01BE3D}" destId="{82262795-8A17-4C90-A028-191789820ABC}" srcOrd="0" destOrd="0" presId="urn:microsoft.com/office/officeart/2005/8/layout/hList1"/>
    <dgm:cxn modelId="{233CE884-C7B6-4559-BCD9-83F1A9967695}" type="presOf" srcId="{2467E9B3-2B2C-4CD6-8A1C-AE7A76672810}" destId="{5C089DC6-8D37-487F-85CD-A07B9E0ABFE3}" srcOrd="0" destOrd="1" presId="urn:microsoft.com/office/officeart/2005/8/layout/hList1"/>
    <dgm:cxn modelId="{B71723A3-1ADA-4B79-AAF5-EAC5FD78C39C}" type="presOf" srcId="{CF2D9081-54BD-4A4A-AD06-E078066DBCF9}" destId="{34DF53E7-6A76-4933-A8E0-069A8106825C}" srcOrd="0" destOrd="0" presId="urn:microsoft.com/office/officeart/2005/8/layout/hList1"/>
    <dgm:cxn modelId="{FBF327AC-FB0B-4357-8041-C5AAC1689468}" srcId="{EF4763C6-9966-4F19-BBAE-23B19E4FABF9}" destId="{34225CCD-755D-41C3-AB29-7029B6447350}" srcOrd="1" destOrd="0" parTransId="{EAE8603C-74AE-44DA-B7ED-299E618FD455}" sibTransId="{F0967637-5592-412D-9946-49520F514698}"/>
    <dgm:cxn modelId="{D38BE7AD-0CDD-4F9C-9444-5E93378AB70D}" type="presOf" srcId="{EF4763C6-9966-4F19-BBAE-23B19E4FABF9}" destId="{CC198A06-6718-48C4-9475-B45367327E73}" srcOrd="0" destOrd="0" presId="urn:microsoft.com/office/officeart/2005/8/layout/hList1"/>
    <dgm:cxn modelId="{989FC1C0-CFA5-4704-9F18-44AF6FC6856C}" srcId="{ACCD1C71-4B4D-4857-BB97-03E10EB3645D}" destId="{EF4763C6-9966-4F19-BBAE-23B19E4FABF9}" srcOrd="1" destOrd="0" parTransId="{9A4D776B-B8F5-42E6-95EB-E3C6CC06BA74}" sibTransId="{6035D49D-8C9C-42F0-81BA-37FCB3221F9E}"/>
    <dgm:cxn modelId="{E5CFA6C1-2F98-4C23-8724-175B1FB1B972}" srcId="{2D19ABF8-0BDE-43EA-9C0C-A7813F01BE3D}" destId="{2467E9B3-2B2C-4CD6-8A1C-AE7A76672810}" srcOrd="1" destOrd="0" parTransId="{03D61ED0-B522-4175-98A0-78B10E9DA55F}" sibTransId="{B8D44A4D-7F7B-43CD-9D1A-EC121B610F3B}"/>
    <dgm:cxn modelId="{AA0BA6D3-FD96-48B4-B8A6-596753F43B9C}" srcId="{2D19ABF8-0BDE-43EA-9C0C-A7813F01BE3D}" destId="{5CF00AB6-DEA9-4FF8-801B-C80999B1863F}" srcOrd="4" destOrd="0" parTransId="{42BC746B-6744-4FA6-9601-468BD14AC1A0}" sibTransId="{C9CF38EA-07D9-40BF-96A0-F9ADD71FA43D}"/>
    <dgm:cxn modelId="{DE1959F5-0EA3-4741-B26C-01C62DE09E16}" type="presOf" srcId="{5CF00AB6-DEA9-4FF8-801B-C80999B1863F}" destId="{5C089DC6-8D37-487F-85CD-A07B9E0ABFE3}" srcOrd="0" destOrd="4" presId="urn:microsoft.com/office/officeart/2005/8/layout/hList1"/>
    <dgm:cxn modelId="{0C727CF7-F70B-41D1-84DB-913A8C0749FE}" type="presOf" srcId="{06992409-E439-43ED-B828-2C8A73DEAAC6}" destId="{5C089DC6-8D37-487F-85CD-A07B9E0ABFE3}" srcOrd="0" destOrd="3" presId="urn:microsoft.com/office/officeart/2005/8/layout/hList1"/>
    <dgm:cxn modelId="{E10C76FA-4754-434F-B714-11F881EE00EE}" type="presParOf" srcId="{FF0CEB9D-F9C3-4012-A7AC-4D0D9EEF15EE}" destId="{6821A90C-85FA-4D6D-B487-DD06EE4C2D32}" srcOrd="0" destOrd="0" presId="urn:microsoft.com/office/officeart/2005/8/layout/hList1"/>
    <dgm:cxn modelId="{5FEFA59F-307E-4431-8E6A-016BB22C3A94}" type="presParOf" srcId="{6821A90C-85FA-4D6D-B487-DD06EE4C2D32}" destId="{82262795-8A17-4C90-A028-191789820ABC}" srcOrd="0" destOrd="0" presId="urn:microsoft.com/office/officeart/2005/8/layout/hList1"/>
    <dgm:cxn modelId="{E6B09D16-4178-432E-99E7-731AEFD0952C}" type="presParOf" srcId="{6821A90C-85FA-4D6D-B487-DD06EE4C2D32}" destId="{5C089DC6-8D37-487F-85CD-A07B9E0ABFE3}" srcOrd="1" destOrd="0" presId="urn:microsoft.com/office/officeart/2005/8/layout/hList1"/>
    <dgm:cxn modelId="{5538E5EA-9CD2-4987-9EC2-9175DAB879EA}" type="presParOf" srcId="{FF0CEB9D-F9C3-4012-A7AC-4D0D9EEF15EE}" destId="{7DAF651B-2526-488B-8252-666BC6B8F0FB}" srcOrd="1" destOrd="0" presId="urn:microsoft.com/office/officeart/2005/8/layout/hList1"/>
    <dgm:cxn modelId="{02BBDF3F-570D-4ADC-9A1E-E51A13FB4EC4}" type="presParOf" srcId="{FF0CEB9D-F9C3-4012-A7AC-4D0D9EEF15EE}" destId="{B6D99CDD-2DB5-4A75-8506-E4BA36B9CB9A}" srcOrd="2" destOrd="0" presId="urn:microsoft.com/office/officeart/2005/8/layout/hList1"/>
    <dgm:cxn modelId="{670D9F34-976C-4677-BF72-2BC676B178E9}" type="presParOf" srcId="{B6D99CDD-2DB5-4A75-8506-E4BA36B9CB9A}" destId="{CC198A06-6718-48C4-9475-B45367327E73}" srcOrd="0" destOrd="0" presId="urn:microsoft.com/office/officeart/2005/8/layout/hList1"/>
    <dgm:cxn modelId="{2AD596E1-41B4-4CCD-A2CF-1142BF7167BB}" type="presParOf" srcId="{B6D99CDD-2DB5-4A75-8506-E4BA36B9CB9A}" destId="{34DF53E7-6A76-4933-A8E0-069A8106825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1DD450-9955-4A68-BBC1-89CC800942A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F3919B1-0647-4F0B-AC1B-E757DCA25DD9}">
      <dgm:prSet phldrT="[Tekst]"/>
      <dgm:spPr/>
      <dgm:t>
        <a:bodyPr/>
        <a:lstStyle/>
        <a:p>
          <a:r>
            <a:rPr lang="pl-PL" dirty="0"/>
            <a:t>Partnerzy projektu</a:t>
          </a:r>
        </a:p>
      </dgm:t>
    </dgm:pt>
    <dgm:pt modelId="{4B87D8D3-E943-42F5-9E34-6C53FAA5D51A}" type="parTrans" cxnId="{DACD1A8B-CD43-4D92-A917-F8AD8C9938D1}">
      <dgm:prSet/>
      <dgm:spPr/>
      <dgm:t>
        <a:bodyPr/>
        <a:lstStyle/>
        <a:p>
          <a:endParaRPr lang="pl-PL"/>
        </a:p>
      </dgm:t>
    </dgm:pt>
    <dgm:pt modelId="{BEE7200B-1C12-43FA-9DEA-4AF7EF7ED407}" type="sibTrans" cxnId="{DACD1A8B-CD43-4D92-A917-F8AD8C9938D1}">
      <dgm:prSet/>
      <dgm:spPr/>
      <dgm:t>
        <a:bodyPr/>
        <a:lstStyle/>
        <a:p>
          <a:endParaRPr lang="pl-PL"/>
        </a:p>
      </dgm:t>
    </dgm:pt>
    <dgm:pt modelId="{67306669-E436-4CA7-8F63-0C83EE375E88}">
      <dgm:prSet phldrT="[Tekst]"/>
      <dgm:spPr/>
      <dgm:t>
        <a:bodyPr/>
        <a:lstStyle/>
        <a:p>
          <a:r>
            <a:rPr lang="pl-PL" dirty="0"/>
            <a:t>Stowarzyszenie LGD „Dolina </a:t>
          </a:r>
          <a:r>
            <a:rPr lang="pl-PL" dirty="0" err="1"/>
            <a:t>Giełczwi</a:t>
          </a:r>
          <a:r>
            <a:rPr lang="pl-PL" dirty="0"/>
            <a:t>”</a:t>
          </a:r>
        </a:p>
      </dgm:t>
    </dgm:pt>
    <dgm:pt modelId="{984DF3C4-FDAA-44C8-B9B3-FBB2A6DD6B5A}" type="parTrans" cxnId="{17DD1C3D-2B59-4D45-A475-EF6AF6FB7F0F}">
      <dgm:prSet/>
      <dgm:spPr/>
      <dgm:t>
        <a:bodyPr/>
        <a:lstStyle/>
        <a:p>
          <a:endParaRPr lang="pl-PL"/>
        </a:p>
      </dgm:t>
    </dgm:pt>
    <dgm:pt modelId="{35F5E427-490C-459D-8B22-B47A81CEFA7D}" type="sibTrans" cxnId="{17DD1C3D-2B59-4D45-A475-EF6AF6FB7F0F}">
      <dgm:prSet/>
      <dgm:spPr/>
      <dgm:t>
        <a:bodyPr/>
        <a:lstStyle/>
        <a:p>
          <a:endParaRPr lang="pl-PL"/>
        </a:p>
      </dgm:t>
    </dgm:pt>
    <dgm:pt modelId="{7228F002-3481-4D20-B390-0E685CCF1331}">
      <dgm:prSet phldrT="[Tekst]"/>
      <dgm:spPr/>
      <dgm:t>
        <a:bodyPr/>
        <a:lstStyle/>
        <a:p>
          <a:r>
            <a:rPr lang="pl-PL" dirty="0"/>
            <a:t>Litewska LGD „</a:t>
          </a:r>
          <a:r>
            <a:rPr lang="pl-PL" dirty="0" err="1"/>
            <a:t>Raseiniu</a:t>
          </a:r>
          <a:r>
            <a:rPr lang="pl-PL" dirty="0"/>
            <a:t> </a:t>
          </a:r>
          <a:r>
            <a:rPr lang="pl-PL" dirty="0" err="1"/>
            <a:t>krasto</a:t>
          </a:r>
          <a:r>
            <a:rPr lang="pl-PL" dirty="0"/>
            <a:t> </a:t>
          </a:r>
          <a:r>
            <a:rPr lang="pl-PL" dirty="0" err="1"/>
            <a:t>bendrija</a:t>
          </a:r>
          <a:r>
            <a:rPr lang="pl-PL" dirty="0"/>
            <a:t>”</a:t>
          </a:r>
        </a:p>
      </dgm:t>
    </dgm:pt>
    <dgm:pt modelId="{F184A003-2920-44F4-9307-41D7F83FEC4F}" type="parTrans" cxnId="{D73E4167-6559-42B0-9DD1-D70BE5310DF1}">
      <dgm:prSet/>
      <dgm:spPr/>
      <dgm:t>
        <a:bodyPr/>
        <a:lstStyle/>
        <a:p>
          <a:endParaRPr lang="pl-PL"/>
        </a:p>
      </dgm:t>
    </dgm:pt>
    <dgm:pt modelId="{4014DC6F-1F2C-47BF-80CF-0BA6691C039E}" type="sibTrans" cxnId="{D73E4167-6559-42B0-9DD1-D70BE5310DF1}">
      <dgm:prSet/>
      <dgm:spPr/>
      <dgm:t>
        <a:bodyPr/>
        <a:lstStyle/>
        <a:p>
          <a:endParaRPr lang="pl-PL"/>
        </a:p>
      </dgm:t>
    </dgm:pt>
    <dgm:pt modelId="{1033628D-ED45-48C6-8CC1-DD49E938DD59}" type="pres">
      <dgm:prSet presAssocID="{C01DD450-9955-4A68-BBC1-89CC800942A1}" presName="Name0" presStyleCnt="0">
        <dgm:presLayoutVars>
          <dgm:dir/>
          <dgm:animLvl val="lvl"/>
          <dgm:resizeHandles val="exact"/>
        </dgm:presLayoutVars>
      </dgm:prSet>
      <dgm:spPr/>
    </dgm:pt>
    <dgm:pt modelId="{0753607F-A8A1-4320-AC66-FB881DA5F187}" type="pres">
      <dgm:prSet presAssocID="{CF3919B1-0647-4F0B-AC1B-E757DCA25DD9}" presName="composite" presStyleCnt="0"/>
      <dgm:spPr/>
    </dgm:pt>
    <dgm:pt modelId="{41862E26-641D-4CB3-AF5B-BEBD360AF770}" type="pres">
      <dgm:prSet presAssocID="{CF3919B1-0647-4F0B-AC1B-E757DCA25DD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2720A2A-D041-4234-8852-93BDF918861E}" type="pres">
      <dgm:prSet presAssocID="{CF3919B1-0647-4F0B-AC1B-E757DCA25DD9}" presName="desTx" presStyleLbl="alignAccFollowNode1" presStyleIdx="0" presStyleCnt="1" custLinFactNeighborX="0" custLinFactNeighborY="2540">
        <dgm:presLayoutVars>
          <dgm:bulletEnabled val="1"/>
        </dgm:presLayoutVars>
      </dgm:prSet>
      <dgm:spPr/>
    </dgm:pt>
  </dgm:ptLst>
  <dgm:cxnLst>
    <dgm:cxn modelId="{F3BFD918-4D4D-41CF-A7FF-645E0F60F32C}" type="presOf" srcId="{C01DD450-9955-4A68-BBC1-89CC800942A1}" destId="{1033628D-ED45-48C6-8CC1-DD49E938DD59}" srcOrd="0" destOrd="0" presId="urn:microsoft.com/office/officeart/2005/8/layout/hList1"/>
    <dgm:cxn modelId="{17DD1C3D-2B59-4D45-A475-EF6AF6FB7F0F}" srcId="{CF3919B1-0647-4F0B-AC1B-E757DCA25DD9}" destId="{67306669-E436-4CA7-8F63-0C83EE375E88}" srcOrd="0" destOrd="0" parTransId="{984DF3C4-FDAA-44C8-B9B3-FBB2A6DD6B5A}" sibTransId="{35F5E427-490C-459D-8B22-B47A81CEFA7D}"/>
    <dgm:cxn modelId="{D73E4167-6559-42B0-9DD1-D70BE5310DF1}" srcId="{CF3919B1-0647-4F0B-AC1B-E757DCA25DD9}" destId="{7228F002-3481-4D20-B390-0E685CCF1331}" srcOrd="1" destOrd="0" parTransId="{F184A003-2920-44F4-9307-41D7F83FEC4F}" sibTransId="{4014DC6F-1F2C-47BF-80CF-0BA6691C039E}"/>
    <dgm:cxn modelId="{DACD1A8B-CD43-4D92-A917-F8AD8C9938D1}" srcId="{C01DD450-9955-4A68-BBC1-89CC800942A1}" destId="{CF3919B1-0647-4F0B-AC1B-E757DCA25DD9}" srcOrd="0" destOrd="0" parTransId="{4B87D8D3-E943-42F5-9E34-6C53FAA5D51A}" sibTransId="{BEE7200B-1C12-43FA-9DEA-4AF7EF7ED407}"/>
    <dgm:cxn modelId="{957CB2B0-DD0A-4F72-B507-2DDCDAEBF7C3}" type="presOf" srcId="{7228F002-3481-4D20-B390-0E685CCF1331}" destId="{B2720A2A-D041-4234-8852-93BDF918861E}" srcOrd="0" destOrd="1" presId="urn:microsoft.com/office/officeart/2005/8/layout/hList1"/>
    <dgm:cxn modelId="{9C189BC0-270D-4D9E-AB8E-A5F861D4CF7D}" type="presOf" srcId="{CF3919B1-0647-4F0B-AC1B-E757DCA25DD9}" destId="{41862E26-641D-4CB3-AF5B-BEBD360AF770}" srcOrd="0" destOrd="0" presId="urn:microsoft.com/office/officeart/2005/8/layout/hList1"/>
    <dgm:cxn modelId="{1B613EF6-CEDE-421A-BCFF-165BAFD43EB0}" type="presOf" srcId="{67306669-E436-4CA7-8F63-0C83EE375E88}" destId="{B2720A2A-D041-4234-8852-93BDF918861E}" srcOrd="0" destOrd="0" presId="urn:microsoft.com/office/officeart/2005/8/layout/hList1"/>
    <dgm:cxn modelId="{DB4A14E6-0516-43E2-98E4-5929FC5CC7FD}" type="presParOf" srcId="{1033628D-ED45-48C6-8CC1-DD49E938DD59}" destId="{0753607F-A8A1-4320-AC66-FB881DA5F187}" srcOrd="0" destOrd="0" presId="urn:microsoft.com/office/officeart/2005/8/layout/hList1"/>
    <dgm:cxn modelId="{61AFA200-D92E-4141-AE34-64633A405D2C}" type="presParOf" srcId="{0753607F-A8A1-4320-AC66-FB881DA5F187}" destId="{41862E26-641D-4CB3-AF5B-BEBD360AF770}" srcOrd="0" destOrd="0" presId="urn:microsoft.com/office/officeart/2005/8/layout/hList1"/>
    <dgm:cxn modelId="{0C77E585-1AEE-4398-9309-D763F70944BE}" type="presParOf" srcId="{0753607F-A8A1-4320-AC66-FB881DA5F187}" destId="{B2720A2A-D041-4234-8852-93BDF91886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579F46-313F-4BA1-BFD5-071108D9485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E9EE8F3-53A5-44DA-960C-5A24D8B05EC1}">
      <dgm:prSet phldrT="[Tekst]"/>
      <dgm:spPr/>
      <dgm:t>
        <a:bodyPr/>
        <a:lstStyle/>
        <a:p>
          <a:r>
            <a:rPr lang="pl-PL" dirty="0" err="1"/>
            <a:t>Parnerzy</a:t>
          </a:r>
          <a:r>
            <a:rPr lang="pl-PL" dirty="0"/>
            <a:t> projektu</a:t>
          </a:r>
        </a:p>
      </dgm:t>
    </dgm:pt>
    <dgm:pt modelId="{C7CF47AD-6246-4808-9917-AE6CE5887D01}" type="parTrans" cxnId="{FFA19BCC-1FE7-4D24-B28E-8E926D434BCC}">
      <dgm:prSet/>
      <dgm:spPr/>
      <dgm:t>
        <a:bodyPr/>
        <a:lstStyle/>
        <a:p>
          <a:endParaRPr lang="pl-PL"/>
        </a:p>
      </dgm:t>
    </dgm:pt>
    <dgm:pt modelId="{D51736E7-5393-406F-9984-E87210F604CD}" type="sibTrans" cxnId="{FFA19BCC-1FE7-4D24-B28E-8E926D434BCC}">
      <dgm:prSet/>
      <dgm:spPr/>
      <dgm:t>
        <a:bodyPr/>
        <a:lstStyle/>
        <a:p>
          <a:endParaRPr lang="pl-PL"/>
        </a:p>
      </dgm:t>
    </dgm:pt>
    <dgm:pt modelId="{54DFA6EC-0BD2-45D1-82D5-E655B3EC8400}">
      <dgm:prSet phldrT="[Tekst]"/>
      <dgm:spPr/>
      <dgm:t>
        <a:bodyPr/>
        <a:lstStyle/>
        <a:p>
          <a:r>
            <a:rPr lang="pl-PL" dirty="0"/>
            <a:t>Stowarzyszenie LGD „Dolina </a:t>
          </a:r>
          <a:r>
            <a:rPr lang="pl-PL" dirty="0" err="1"/>
            <a:t>Giełczwi</a:t>
          </a:r>
          <a:r>
            <a:rPr lang="pl-PL" dirty="0"/>
            <a:t>”</a:t>
          </a:r>
        </a:p>
      </dgm:t>
    </dgm:pt>
    <dgm:pt modelId="{BFBEFE9D-1A09-4E58-B715-8AE2F4579975}" type="parTrans" cxnId="{0B5CCCDA-9692-486A-B27F-38E628760A2C}">
      <dgm:prSet/>
      <dgm:spPr/>
      <dgm:t>
        <a:bodyPr/>
        <a:lstStyle/>
        <a:p>
          <a:endParaRPr lang="pl-PL"/>
        </a:p>
      </dgm:t>
    </dgm:pt>
    <dgm:pt modelId="{3C8C6E23-C622-41BD-A60E-20BE48CC86CC}" type="sibTrans" cxnId="{0B5CCCDA-9692-486A-B27F-38E628760A2C}">
      <dgm:prSet/>
      <dgm:spPr/>
      <dgm:t>
        <a:bodyPr/>
        <a:lstStyle/>
        <a:p>
          <a:endParaRPr lang="pl-PL"/>
        </a:p>
      </dgm:t>
    </dgm:pt>
    <dgm:pt modelId="{60C2F4E9-F2C2-47B1-B119-6B29F83E3165}">
      <dgm:prSet phldrT="[Tekst]"/>
      <dgm:spPr/>
      <dgm:t>
        <a:bodyPr/>
        <a:lstStyle/>
        <a:p>
          <a:r>
            <a:rPr lang="pl-PL" dirty="0"/>
            <a:t>Stowarzyszenie „Poleska Dolina Bugu”</a:t>
          </a:r>
        </a:p>
      </dgm:t>
    </dgm:pt>
    <dgm:pt modelId="{E7E7C399-E177-4A6D-B3D1-B77A69B6E86F}" type="parTrans" cxnId="{76A77E10-8D4C-46C9-B942-B8C5A671EBE8}">
      <dgm:prSet/>
      <dgm:spPr/>
      <dgm:t>
        <a:bodyPr/>
        <a:lstStyle/>
        <a:p>
          <a:endParaRPr lang="pl-PL"/>
        </a:p>
      </dgm:t>
    </dgm:pt>
    <dgm:pt modelId="{C1BA0FC2-DD41-47A0-8102-50E5609F268D}" type="sibTrans" cxnId="{76A77E10-8D4C-46C9-B942-B8C5A671EBE8}">
      <dgm:prSet/>
      <dgm:spPr/>
      <dgm:t>
        <a:bodyPr/>
        <a:lstStyle/>
        <a:p>
          <a:endParaRPr lang="pl-PL"/>
        </a:p>
      </dgm:t>
    </dgm:pt>
    <dgm:pt modelId="{30E110B3-BBD0-4016-95FB-60B3B2B8ACC8}">
      <dgm:prSet phldrT="[Tekst]"/>
      <dgm:spPr/>
      <dgm:t>
        <a:bodyPr/>
        <a:lstStyle/>
        <a:p>
          <a:r>
            <a:rPr lang="pl-PL" dirty="0"/>
            <a:t>Stowarzyszenie LGD „Ziemia Zamojska”</a:t>
          </a:r>
        </a:p>
      </dgm:t>
    </dgm:pt>
    <dgm:pt modelId="{F05125EF-4555-48EA-85DB-6CC964F78AEF}" type="parTrans" cxnId="{06977724-3E30-4583-8614-DF764AFE468B}">
      <dgm:prSet/>
      <dgm:spPr/>
      <dgm:t>
        <a:bodyPr/>
        <a:lstStyle/>
        <a:p>
          <a:endParaRPr lang="pl-PL"/>
        </a:p>
      </dgm:t>
    </dgm:pt>
    <dgm:pt modelId="{4FDC3362-8B97-48F6-B56D-9E14EB2A9C6A}" type="sibTrans" cxnId="{06977724-3E30-4583-8614-DF764AFE468B}">
      <dgm:prSet/>
      <dgm:spPr/>
      <dgm:t>
        <a:bodyPr/>
        <a:lstStyle/>
        <a:p>
          <a:endParaRPr lang="pl-PL"/>
        </a:p>
      </dgm:t>
    </dgm:pt>
    <dgm:pt modelId="{AE57EF02-AB66-46A1-AA4A-F267695803F8}" type="pres">
      <dgm:prSet presAssocID="{0A579F46-313F-4BA1-BFD5-071108D9485B}" presName="Name0" presStyleCnt="0">
        <dgm:presLayoutVars>
          <dgm:dir/>
          <dgm:animLvl val="lvl"/>
          <dgm:resizeHandles val="exact"/>
        </dgm:presLayoutVars>
      </dgm:prSet>
      <dgm:spPr/>
    </dgm:pt>
    <dgm:pt modelId="{F147DA79-4A9F-4C59-8473-68503AD424E6}" type="pres">
      <dgm:prSet presAssocID="{8E9EE8F3-53A5-44DA-960C-5A24D8B05EC1}" presName="composite" presStyleCnt="0"/>
      <dgm:spPr/>
    </dgm:pt>
    <dgm:pt modelId="{09906368-9019-4D5C-A761-930963C4E944}" type="pres">
      <dgm:prSet presAssocID="{8E9EE8F3-53A5-44DA-960C-5A24D8B05EC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B755056-528F-44CD-A000-5E7E590F8841}" type="pres">
      <dgm:prSet presAssocID="{8E9EE8F3-53A5-44DA-960C-5A24D8B05EC1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6A77E10-8D4C-46C9-B942-B8C5A671EBE8}" srcId="{8E9EE8F3-53A5-44DA-960C-5A24D8B05EC1}" destId="{60C2F4E9-F2C2-47B1-B119-6B29F83E3165}" srcOrd="2" destOrd="0" parTransId="{E7E7C399-E177-4A6D-B3D1-B77A69B6E86F}" sibTransId="{C1BA0FC2-DD41-47A0-8102-50E5609F268D}"/>
    <dgm:cxn modelId="{EB092312-5901-4AB2-95CB-97F84E43EA62}" type="presOf" srcId="{8E9EE8F3-53A5-44DA-960C-5A24D8B05EC1}" destId="{09906368-9019-4D5C-A761-930963C4E944}" srcOrd="0" destOrd="0" presId="urn:microsoft.com/office/officeart/2005/8/layout/hList1"/>
    <dgm:cxn modelId="{37B4F719-C829-482E-AADC-7227E9F96033}" type="presOf" srcId="{60C2F4E9-F2C2-47B1-B119-6B29F83E3165}" destId="{2B755056-528F-44CD-A000-5E7E590F8841}" srcOrd="0" destOrd="2" presId="urn:microsoft.com/office/officeart/2005/8/layout/hList1"/>
    <dgm:cxn modelId="{06977724-3E30-4583-8614-DF764AFE468B}" srcId="{8E9EE8F3-53A5-44DA-960C-5A24D8B05EC1}" destId="{30E110B3-BBD0-4016-95FB-60B3B2B8ACC8}" srcOrd="1" destOrd="0" parTransId="{F05125EF-4555-48EA-85DB-6CC964F78AEF}" sibTransId="{4FDC3362-8B97-48F6-B56D-9E14EB2A9C6A}"/>
    <dgm:cxn modelId="{68007A4A-9511-436A-A4D6-9B05A465C0B2}" type="presOf" srcId="{0A579F46-313F-4BA1-BFD5-071108D9485B}" destId="{AE57EF02-AB66-46A1-AA4A-F267695803F8}" srcOrd="0" destOrd="0" presId="urn:microsoft.com/office/officeart/2005/8/layout/hList1"/>
    <dgm:cxn modelId="{DA811352-4E0B-4242-9D44-7237D3A4B843}" type="presOf" srcId="{30E110B3-BBD0-4016-95FB-60B3B2B8ACC8}" destId="{2B755056-528F-44CD-A000-5E7E590F8841}" srcOrd="0" destOrd="1" presId="urn:microsoft.com/office/officeart/2005/8/layout/hList1"/>
    <dgm:cxn modelId="{FFA19BCC-1FE7-4D24-B28E-8E926D434BCC}" srcId="{0A579F46-313F-4BA1-BFD5-071108D9485B}" destId="{8E9EE8F3-53A5-44DA-960C-5A24D8B05EC1}" srcOrd="0" destOrd="0" parTransId="{C7CF47AD-6246-4808-9917-AE6CE5887D01}" sibTransId="{D51736E7-5393-406F-9984-E87210F604CD}"/>
    <dgm:cxn modelId="{0B5CCCDA-9692-486A-B27F-38E628760A2C}" srcId="{8E9EE8F3-53A5-44DA-960C-5A24D8B05EC1}" destId="{54DFA6EC-0BD2-45D1-82D5-E655B3EC8400}" srcOrd="0" destOrd="0" parTransId="{BFBEFE9D-1A09-4E58-B715-8AE2F4579975}" sibTransId="{3C8C6E23-C622-41BD-A60E-20BE48CC86CC}"/>
    <dgm:cxn modelId="{9CE9DCF3-3807-429B-8836-1AB8607FC580}" type="presOf" srcId="{54DFA6EC-0BD2-45D1-82D5-E655B3EC8400}" destId="{2B755056-528F-44CD-A000-5E7E590F8841}" srcOrd="0" destOrd="0" presId="urn:microsoft.com/office/officeart/2005/8/layout/hList1"/>
    <dgm:cxn modelId="{615004C8-27AB-43A4-AB55-9F7402DFDC86}" type="presParOf" srcId="{AE57EF02-AB66-46A1-AA4A-F267695803F8}" destId="{F147DA79-4A9F-4C59-8473-68503AD424E6}" srcOrd="0" destOrd="0" presId="urn:microsoft.com/office/officeart/2005/8/layout/hList1"/>
    <dgm:cxn modelId="{C7F490B7-B5B8-47E2-9D43-EF886FAF2F56}" type="presParOf" srcId="{F147DA79-4A9F-4C59-8473-68503AD424E6}" destId="{09906368-9019-4D5C-A761-930963C4E944}" srcOrd="0" destOrd="0" presId="urn:microsoft.com/office/officeart/2005/8/layout/hList1"/>
    <dgm:cxn modelId="{787B0088-FE32-4D4E-80FE-27FE1D90D739}" type="presParOf" srcId="{F147DA79-4A9F-4C59-8473-68503AD424E6}" destId="{2B755056-528F-44CD-A000-5E7E590F88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DC83A-35EC-401F-816E-3D77D9ACEF71}">
      <dsp:nvSpPr>
        <dsp:cNvPr id="0" name=""/>
        <dsp:cNvSpPr/>
      </dsp:nvSpPr>
      <dsp:spPr>
        <a:xfrm rot="5400000">
          <a:off x="7326648" y="-3126213"/>
          <a:ext cx="821300" cy="72821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000" kern="1200" dirty="0"/>
            <a:t>2016 r. – umowa ramowa</a:t>
          </a:r>
        </a:p>
      </dsp:txBody>
      <dsp:txXfrm rot="-5400000">
        <a:off x="4096217" y="144311"/>
        <a:ext cx="7242070" cy="741114"/>
      </dsp:txXfrm>
    </dsp:sp>
    <dsp:sp modelId="{594E2A69-084D-470F-B1F1-78FA4D1B894B}">
      <dsp:nvSpPr>
        <dsp:cNvPr id="0" name=""/>
        <dsp:cNvSpPr/>
      </dsp:nvSpPr>
      <dsp:spPr>
        <a:xfrm>
          <a:off x="0" y="1555"/>
          <a:ext cx="4096217" cy="1026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700" kern="1200" dirty="0"/>
            <a:t>5 700 000,00 zł</a:t>
          </a:r>
        </a:p>
      </dsp:txBody>
      <dsp:txXfrm>
        <a:off x="50116" y="51671"/>
        <a:ext cx="3995985" cy="926393"/>
      </dsp:txXfrm>
    </dsp:sp>
    <dsp:sp modelId="{7FD95D4D-0276-4D54-BBA2-75010A3C501A}">
      <dsp:nvSpPr>
        <dsp:cNvPr id="0" name=""/>
        <dsp:cNvSpPr/>
      </dsp:nvSpPr>
      <dsp:spPr>
        <a:xfrm rot="5400000">
          <a:off x="7326648" y="-2048256"/>
          <a:ext cx="821300" cy="72821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000" kern="1200" dirty="0"/>
            <a:t>2020 r. – bonus za efektywne wdrażanie LSR</a:t>
          </a:r>
        </a:p>
      </dsp:txBody>
      <dsp:txXfrm rot="-5400000">
        <a:off x="4096217" y="1222268"/>
        <a:ext cx="7242070" cy="741114"/>
      </dsp:txXfrm>
    </dsp:sp>
    <dsp:sp modelId="{7503D86F-8B98-488D-815C-4B15E788214D}">
      <dsp:nvSpPr>
        <dsp:cNvPr id="0" name=""/>
        <dsp:cNvSpPr/>
      </dsp:nvSpPr>
      <dsp:spPr>
        <a:xfrm>
          <a:off x="0" y="1079512"/>
          <a:ext cx="4096217" cy="1026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700" kern="1200" dirty="0"/>
            <a:t>570 000,00 zł</a:t>
          </a:r>
        </a:p>
      </dsp:txBody>
      <dsp:txXfrm>
        <a:off x="50116" y="1129628"/>
        <a:ext cx="3995985" cy="926393"/>
      </dsp:txXfrm>
    </dsp:sp>
    <dsp:sp modelId="{46E7A0D3-CD43-40D1-9750-B186F1667C69}">
      <dsp:nvSpPr>
        <dsp:cNvPr id="0" name=""/>
        <dsp:cNvSpPr/>
      </dsp:nvSpPr>
      <dsp:spPr>
        <a:xfrm rot="5400000">
          <a:off x="7326648" y="-970299"/>
          <a:ext cx="821300" cy="72821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000" kern="1200" dirty="0"/>
            <a:t>2021 r. – bonus za efektywne wdrażanie LSR</a:t>
          </a:r>
        </a:p>
      </dsp:txBody>
      <dsp:txXfrm rot="-5400000">
        <a:off x="4096217" y="2300225"/>
        <a:ext cx="7242070" cy="741114"/>
      </dsp:txXfrm>
    </dsp:sp>
    <dsp:sp modelId="{75D59F9B-D9A5-41CD-BE74-05EDF1EA0022}">
      <dsp:nvSpPr>
        <dsp:cNvPr id="0" name=""/>
        <dsp:cNvSpPr/>
      </dsp:nvSpPr>
      <dsp:spPr>
        <a:xfrm>
          <a:off x="0" y="2157469"/>
          <a:ext cx="4096217" cy="1026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700" kern="1200" dirty="0"/>
            <a:t>1 748 000,00 zł</a:t>
          </a:r>
        </a:p>
      </dsp:txBody>
      <dsp:txXfrm>
        <a:off x="50116" y="2207585"/>
        <a:ext cx="3995985" cy="926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E3910-0DA3-4C57-84B1-3B3276994DB2}">
      <dsp:nvSpPr>
        <dsp:cNvPr id="0" name=""/>
        <dsp:cNvSpPr/>
      </dsp:nvSpPr>
      <dsp:spPr>
        <a:xfrm rot="5400000">
          <a:off x="6641567" y="-2791148"/>
          <a:ext cx="853665" cy="66526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kern="1200" dirty="0"/>
            <a:t>Ogłoszonych naborów</a:t>
          </a:r>
        </a:p>
      </dsp:txBody>
      <dsp:txXfrm rot="-5400000">
        <a:off x="3742094" y="149997"/>
        <a:ext cx="6610940" cy="770321"/>
      </dsp:txXfrm>
    </dsp:sp>
    <dsp:sp modelId="{2EA783AD-EF67-4ACE-94F8-F5D70454270E}">
      <dsp:nvSpPr>
        <dsp:cNvPr id="0" name=""/>
        <dsp:cNvSpPr/>
      </dsp:nvSpPr>
      <dsp:spPr>
        <a:xfrm>
          <a:off x="0" y="1616"/>
          <a:ext cx="3742094" cy="1067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18</a:t>
          </a:r>
        </a:p>
      </dsp:txBody>
      <dsp:txXfrm>
        <a:off x="52091" y="53707"/>
        <a:ext cx="3637912" cy="962900"/>
      </dsp:txXfrm>
    </dsp:sp>
    <dsp:sp modelId="{32FF7B9F-87DA-4D00-9807-D55A056EBE21}">
      <dsp:nvSpPr>
        <dsp:cNvPr id="0" name=""/>
        <dsp:cNvSpPr/>
      </dsp:nvSpPr>
      <dsp:spPr>
        <a:xfrm rot="5400000">
          <a:off x="6641567" y="-1670711"/>
          <a:ext cx="853665" cy="66526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kern="1200" dirty="0"/>
            <a:t>Złożonych wniosków</a:t>
          </a:r>
        </a:p>
      </dsp:txBody>
      <dsp:txXfrm rot="-5400000">
        <a:off x="3742094" y="1270434"/>
        <a:ext cx="6610940" cy="770321"/>
      </dsp:txXfrm>
    </dsp:sp>
    <dsp:sp modelId="{915BC26F-370F-49F4-B2FE-46C94BAEC4F6}">
      <dsp:nvSpPr>
        <dsp:cNvPr id="0" name=""/>
        <dsp:cNvSpPr/>
      </dsp:nvSpPr>
      <dsp:spPr>
        <a:xfrm>
          <a:off x="0" y="1122053"/>
          <a:ext cx="3742094" cy="1067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126</a:t>
          </a:r>
        </a:p>
      </dsp:txBody>
      <dsp:txXfrm>
        <a:off x="52091" y="1174144"/>
        <a:ext cx="3637912" cy="962900"/>
      </dsp:txXfrm>
    </dsp:sp>
    <dsp:sp modelId="{C8A2D300-72F4-41EC-AFA2-13D961E2E342}">
      <dsp:nvSpPr>
        <dsp:cNvPr id="0" name=""/>
        <dsp:cNvSpPr/>
      </dsp:nvSpPr>
      <dsp:spPr>
        <a:xfrm rot="5400000">
          <a:off x="6641567" y="-550275"/>
          <a:ext cx="853665" cy="66526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kern="1200" dirty="0"/>
            <a:t>Wybranych projektów do dofinansowania</a:t>
          </a:r>
        </a:p>
      </dsp:txBody>
      <dsp:txXfrm rot="-5400000">
        <a:off x="3742094" y="2390870"/>
        <a:ext cx="6610940" cy="770321"/>
      </dsp:txXfrm>
    </dsp:sp>
    <dsp:sp modelId="{6BE20345-9FFE-4424-9CD4-DA0F971F38D5}">
      <dsp:nvSpPr>
        <dsp:cNvPr id="0" name=""/>
        <dsp:cNvSpPr/>
      </dsp:nvSpPr>
      <dsp:spPr>
        <a:xfrm>
          <a:off x="0" y="2242489"/>
          <a:ext cx="3742094" cy="1067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 dirty="0"/>
            <a:t>106</a:t>
          </a:r>
        </a:p>
      </dsp:txBody>
      <dsp:txXfrm>
        <a:off x="52091" y="2294580"/>
        <a:ext cx="3637912" cy="9629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07A8E-111D-44D6-81B2-6E9724550A6D}">
      <dsp:nvSpPr>
        <dsp:cNvPr id="0" name=""/>
        <dsp:cNvSpPr/>
      </dsp:nvSpPr>
      <dsp:spPr>
        <a:xfrm rot="5400000">
          <a:off x="6448882" y="-2549432"/>
          <a:ext cx="1239366" cy="6652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800" kern="1200" dirty="0"/>
            <a:t>Podpisane umowy</a:t>
          </a:r>
        </a:p>
      </dsp:txBody>
      <dsp:txXfrm rot="-5400000">
        <a:off x="3742182" y="217769"/>
        <a:ext cx="6592267" cy="1118364"/>
      </dsp:txXfrm>
    </dsp:sp>
    <dsp:sp modelId="{59149A1E-665C-4F26-A44F-7C4B52311695}">
      <dsp:nvSpPr>
        <dsp:cNvPr id="0" name=""/>
        <dsp:cNvSpPr/>
      </dsp:nvSpPr>
      <dsp:spPr>
        <a:xfrm>
          <a:off x="0" y="2347"/>
          <a:ext cx="3742182" cy="1549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52</a:t>
          </a:r>
        </a:p>
      </dsp:txBody>
      <dsp:txXfrm>
        <a:off x="75626" y="77973"/>
        <a:ext cx="3590930" cy="1397955"/>
      </dsp:txXfrm>
    </dsp:sp>
    <dsp:sp modelId="{17623901-624E-47C7-A101-0219885D8FF1}">
      <dsp:nvSpPr>
        <dsp:cNvPr id="0" name=""/>
        <dsp:cNvSpPr/>
      </dsp:nvSpPr>
      <dsp:spPr>
        <a:xfrm rot="5400000">
          <a:off x="6448882" y="-922764"/>
          <a:ext cx="1239366" cy="6652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800" kern="1200" dirty="0"/>
            <a:t>Zrealizowane projekty</a:t>
          </a:r>
        </a:p>
      </dsp:txBody>
      <dsp:txXfrm rot="-5400000">
        <a:off x="3742182" y="1844437"/>
        <a:ext cx="6592267" cy="1118364"/>
      </dsp:txXfrm>
    </dsp:sp>
    <dsp:sp modelId="{53D1FD89-7789-4EB2-8057-A2019DD42D58}">
      <dsp:nvSpPr>
        <dsp:cNvPr id="0" name=""/>
        <dsp:cNvSpPr/>
      </dsp:nvSpPr>
      <dsp:spPr>
        <a:xfrm>
          <a:off x="0" y="1629015"/>
          <a:ext cx="3742182" cy="1549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42</a:t>
          </a:r>
        </a:p>
      </dsp:txBody>
      <dsp:txXfrm>
        <a:off x="75626" y="1704641"/>
        <a:ext cx="3590930" cy="1397955"/>
      </dsp:txXfrm>
    </dsp:sp>
    <dsp:sp modelId="{19B384A6-971F-401A-BF57-08D1946A80AF}">
      <dsp:nvSpPr>
        <dsp:cNvPr id="0" name=""/>
        <dsp:cNvSpPr/>
      </dsp:nvSpPr>
      <dsp:spPr>
        <a:xfrm rot="5400000">
          <a:off x="6448882" y="703903"/>
          <a:ext cx="1239366" cy="6652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800" kern="1200" dirty="0"/>
            <a:t>Udzielonych usług doradczych</a:t>
          </a:r>
        </a:p>
      </dsp:txBody>
      <dsp:txXfrm rot="-5400000">
        <a:off x="3742182" y="3471105"/>
        <a:ext cx="6592267" cy="1118364"/>
      </dsp:txXfrm>
    </dsp:sp>
    <dsp:sp modelId="{F9554247-DDE1-4FB9-8856-FAA1B3735058}">
      <dsp:nvSpPr>
        <dsp:cNvPr id="0" name=""/>
        <dsp:cNvSpPr/>
      </dsp:nvSpPr>
      <dsp:spPr>
        <a:xfrm>
          <a:off x="0" y="3255683"/>
          <a:ext cx="3742182" cy="15492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300</a:t>
          </a:r>
        </a:p>
      </dsp:txBody>
      <dsp:txXfrm>
        <a:off x="75626" y="3331309"/>
        <a:ext cx="3590930" cy="1397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62795-8A17-4C90-A028-191789820ABC}">
      <dsp:nvSpPr>
        <dsp:cNvPr id="0" name=""/>
        <dsp:cNvSpPr/>
      </dsp:nvSpPr>
      <dsp:spPr>
        <a:xfrm>
          <a:off x="50" y="143113"/>
          <a:ext cx="4857292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warsztaty</a:t>
          </a:r>
        </a:p>
      </dsp:txBody>
      <dsp:txXfrm>
        <a:off x="50" y="143113"/>
        <a:ext cx="4857292" cy="892800"/>
      </dsp:txXfrm>
    </dsp:sp>
    <dsp:sp modelId="{5C089DC6-8D37-487F-85CD-A07B9E0ABFE3}">
      <dsp:nvSpPr>
        <dsp:cNvPr id="0" name=""/>
        <dsp:cNvSpPr/>
      </dsp:nvSpPr>
      <dsp:spPr>
        <a:xfrm>
          <a:off x="50" y="1035914"/>
          <a:ext cx="4857292" cy="2893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/>
            <a:t>interpersonalne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 err="1"/>
            <a:t>carving</a:t>
          </a:r>
          <a:endParaRPr lang="pl-PL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 err="1"/>
            <a:t>eko</a:t>
          </a:r>
          <a:r>
            <a:rPr lang="pl-PL" sz="3100" kern="1200" dirty="0"/>
            <a:t> - sprzątanie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 err="1"/>
            <a:t>eko</a:t>
          </a:r>
          <a:r>
            <a:rPr lang="pl-PL" sz="3100" kern="1200" dirty="0"/>
            <a:t> – kosmetyki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 err="1"/>
            <a:t>zpagetti</a:t>
          </a:r>
          <a:r>
            <a:rPr lang="pl-PL" sz="3100" kern="1200" dirty="0"/>
            <a:t> - szydełkowanie</a:t>
          </a:r>
        </a:p>
      </dsp:txBody>
      <dsp:txXfrm>
        <a:off x="50" y="1035914"/>
        <a:ext cx="4857292" cy="2893230"/>
      </dsp:txXfrm>
    </dsp:sp>
    <dsp:sp modelId="{CC198A06-6718-48C4-9475-B45367327E73}">
      <dsp:nvSpPr>
        <dsp:cNvPr id="0" name=""/>
        <dsp:cNvSpPr/>
      </dsp:nvSpPr>
      <dsp:spPr>
        <a:xfrm>
          <a:off x="5537363" y="143113"/>
          <a:ext cx="4857292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konkursy</a:t>
          </a:r>
        </a:p>
      </dsp:txBody>
      <dsp:txXfrm>
        <a:off x="5537363" y="143113"/>
        <a:ext cx="4857292" cy="892800"/>
      </dsp:txXfrm>
    </dsp:sp>
    <dsp:sp modelId="{34DF53E7-6A76-4933-A8E0-069A8106825C}">
      <dsp:nvSpPr>
        <dsp:cNvPr id="0" name=""/>
        <dsp:cNvSpPr/>
      </dsp:nvSpPr>
      <dsp:spPr>
        <a:xfrm>
          <a:off x="5537363" y="1035914"/>
          <a:ext cx="4857292" cy="2893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/>
            <a:t>najaktywniejsza organizacja pozarządowa lub grupa nieformalna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100" kern="1200" dirty="0"/>
            <a:t>najaktywniejsze sołectwo</a:t>
          </a:r>
        </a:p>
      </dsp:txBody>
      <dsp:txXfrm>
        <a:off x="5537363" y="1035914"/>
        <a:ext cx="4857292" cy="28932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62E26-641D-4CB3-AF5B-BEBD360AF770}">
      <dsp:nvSpPr>
        <dsp:cNvPr id="0" name=""/>
        <dsp:cNvSpPr/>
      </dsp:nvSpPr>
      <dsp:spPr>
        <a:xfrm>
          <a:off x="0" y="19394"/>
          <a:ext cx="10394707" cy="129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 dirty="0"/>
            <a:t>Partnerzy projektu</a:t>
          </a:r>
        </a:p>
      </dsp:txBody>
      <dsp:txXfrm>
        <a:off x="0" y="19394"/>
        <a:ext cx="10394707" cy="1296000"/>
      </dsp:txXfrm>
    </dsp:sp>
    <dsp:sp modelId="{B2720A2A-D041-4234-8852-93BDF918861E}">
      <dsp:nvSpPr>
        <dsp:cNvPr id="0" name=""/>
        <dsp:cNvSpPr/>
      </dsp:nvSpPr>
      <dsp:spPr>
        <a:xfrm>
          <a:off x="0" y="1334789"/>
          <a:ext cx="10394707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Stowarzyszenie LGD „Dolina </a:t>
          </a:r>
          <a:r>
            <a:rPr lang="pl-PL" sz="4500" kern="1200" dirty="0" err="1"/>
            <a:t>Giełczwi</a:t>
          </a:r>
          <a:r>
            <a:rPr lang="pl-PL" sz="4500" kern="1200" dirty="0"/>
            <a:t>”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Litewska LGD „</a:t>
          </a:r>
          <a:r>
            <a:rPr lang="pl-PL" sz="4500" kern="1200" dirty="0" err="1"/>
            <a:t>Raseiniu</a:t>
          </a:r>
          <a:r>
            <a:rPr lang="pl-PL" sz="4500" kern="1200" dirty="0"/>
            <a:t> </a:t>
          </a:r>
          <a:r>
            <a:rPr lang="pl-PL" sz="4500" kern="1200" dirty="0" err="1"/>
            <a:t>krasto</a:t>
          </a:r>
          <a:r>
            <a:rPr lang="pl-PL" sz="4500" kern="1200" dirty="0"/>
            <a:t> </a:t>
          </a:r>
          <a:r>
            <a:rPr lang="pl-PL" sz="4500" kern="1200" dirty="0" err="1"/>
            <a:t>bendrija</a:t>
          </a:r>
          <a:r>
            <a:rPr lang="pl-PL" sz="4500" kern="1200" dirty="0"/>
            <a:t>”</a:t>
          </a:r>
        </a:p>
      </dsp:txBody>
      <dsp:txXfrm>
        <a:off x="0" y="1334789"/>
        <a:ext cx="10394707" cy="19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06368-9019-4D5C-A761-930963C4E944}">
      <dsp:nvSpPr>
        <dsp:cNvPr id="0" name=""/>
        <dsp:cNvSpPr/>
      </dsp:nvSpPr>
      <dsp:spPr>
        <a:xfrm>
          <a:off x="0" y="15499"/>
          <a:ext cx="10394707" cy="129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 dirty="0" err="1"/>
            <a:t>Parnerzy</a:t>
          </a:r>
          <a:r>
            <a:rPr lang="pl-PL" sz="4500" kern="1200" dirty="0"/>
            <a:t> projektu</a:t>
          </a:r>
        </a:p>
      </dsp:txBody>
      <dsp:txXfrm>
        <a:off x="0" y="15499"/>
        <a:ext cx="10394707" cy="1296000"/>
      </dsp:txXfrm>
    </dsp:sp>
    <dsp:sp modelId="{2B755056-528F-44CD-A000-5E7E590F8841}">
      <dsp:nvSpPr>
        <dsp:cNvPr id="0" name=""/>
        <dsp:cNvSpPr/>
      </dsp:nvSpPr>
      <dsp:spPr>
        <a:xfrm>
          <a:off x="0" y="1311499"/>
          <a:ext cx="10394707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Stowarzyszenie LGD „Dolina </a:t>
          </a:r>
          <a:r>
            <a:rPr lang="pl-PL" sz="4500" kern="1200" dirty="0" err="1"/>
            <a:t>Giełczwi</a:t>
          </a:r>
          <a:r>
            <a:rPr lang="pl-PL" sz="4500" kern="1200" dirty="0"/>
            <a:t>”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Stowarzyszenie LGD „Ziemia Zamojska”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Stowarzyszenie „Poleska Dolina Bugu”</a:t>
          </a:r>
        </a:p>
      </dsp:txBody>
      <dsp:txXfrm>
        <a:off x="0" y="1311499"/>
        <a:ext cx="10394707" cy="2717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5FD47C-1B34-195A-40D8-65FC04FD0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Dobre praktyki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C6411E-9483-9CF9-5B23-0383201A07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Stowarzyszenie  lokalna grupa działania promenada s 12</a:t>
            </a:r>
          </a:p>
        </p:txBody>
      </p:sp>
    </p:spTree>
    <p:extLst>
      <p:ext uri="{BB962C8B-B14F-4D97-AF65-F5344CB8AC3E}">
        <p14:creationId xmlns:p14="http://schemas.microsoft.com/office/powerpoint/2010/main" val="3502926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50109D-7B18-482C-1C3A-5A0D3E07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6982"/>
            <a:ext cx="10396882" cy="138643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Sławomir Jarosz</a:t>
            </a:r>
            <a:br>
              <a:rPr lang="pl-PL" sz="4000" cap="none" dirty="0"/>
            </a:br>
            <a:r>
              <a:rPr lang="pl-PL" sz="4000" cap="none" dirty="0"/>
              <a:t>Wykonanie i montaż zabudowy meblowej w różnego typu pomieszczeniach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5CED3AC-CCA0-0591-38D9-BB1E9AC5E3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814946"/>
            <a:ext cx="4904509" cy="35052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A0BBD86-34FF-EA6F-8BA9-93CE0C78BF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2" y="1814946"/>
            <a:ext cx="5222211" cy="3505200"/>
          </a:xfrm>
        </p:spPr>
      </p:pic>
    </p:spTree>
    <p:extLst>
      <p:ext uri="{BB962C8B-B14F-4D97-AF65-F5344CB8AC3E}">
        <p14:creationId xmlns:p14="http://schemas.microsoft.com/office/powerpoint/2010/main" val="287385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17587F-96D6-BF58-5296-4129947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5528"/>
            <a:ext cx="10396882" cy="101138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Mariusz Suszcz</a:t>
            </a:r>
            <a:br>
              <a:rPr lang="pl-PL" sz="4000" cap="none" dirty="0"/>
            </a:br>
            <a:r>
              <a:rPr lang="pl-PL" sz="4000" cap="none" dirty="0"/>
              <a:t>Produkcja wkładów i zniczy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A47703F-C9FC-F0A6-1110-ACD7C43550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1427019"/>
            <a:ext cx="4959927" cy="39208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A49EDEF-49F2-26B1-3848-CC6373DE71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7018"/>
            <a:ext cx="5250874" cy="3920836"/>
          </a:xfrm>
        </p:spPr>
      </p:pic>
    </p:spTree>
    <p:extLst>
      <p:ext uri="{BB962C8B-B14F-4D97-AF65-F5344CB8AC3E}">
        <p14:creationId xmlns:p14="http://schemas.microsoft.com/office/powerpoint/2010/main" val="7436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F1214D-25CE-B20D-A92F-D4E267C2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3964"/>
            <a:ext cx="10396882" cy="11776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Tomasz </a:t>
            </a:r>
            <a:r>
              <a:rPr lang="pl-PL" sz="4000" cap="none" dirty="0" err="1"/>
              <a:t>Egzmont</a:t>
            </a:r>
            <a:br>
              <a:rPr lang="pl-PL" sz="4000" cap="none" dirty="0"/>
            </a:br>
            <a:r>
              <a:rPr lang="pl-PL" sz="4000" cap="none" dirty="0"/>
              <a:t>Usługi z zakresu sportu i rekreacji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2A27584-0C3C-EB50-CB39-DE514F9228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1" y="1606680"/>
            <a:ext cx="4986683" cy="364463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E8E3AC1-7C02-12E5-47B9-65EBB7152F3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6681"/>
            <a:ext cx="4986683" cy="3644638"/>
          </a:xfrm>
        </p:spPr>
      </p:pic>
    </p:spTree>
    <p:extLst>
      <p:ext uri="{BB962C8B-B14F-4D97-AF65-F5344CB8AC3E}">
        <p14:creationId xmlns:p14="http://schemas.microsoft.com/office/powerpoint/2010/main" val="307805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E603C0-1125-3B29-AD05-FD0CDE2E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191491"/>
          </a:xfrm>
        </p:spPr>
        <p:txBody>
          <a:bodyPr>
            <a:normAutofit/>
          </a:bodyPr>
          <a:lstStyle/>
          <a:p>
            <a:pPr algn="ctr"/>
            <a:r>
              <a:rPr lang="pl-PL" sz="4000" cap="none" dirty="0"/>
              <a:t>Jakub Czyżewski</a:t>
            </a:r>
            <a:br>
              <a:rPr lang="pl-PL" sz="4000" cap="none" dirty="0"/>
            </a:br>
            <a:r>
              <a:rPr lang="pl-PL" sz="4000" cap="none" dirty="0"/>
              <a:t>Usługi fotograficzne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4BD598-9927-4170-B431-DBA634EE4E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1496218"/>
            <a:ext cx="5195455" cy="382666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B394FFA-33EB-3619-8C77-951C3EA3C0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1535113"/>
            <a:ext cx="5043055" cy="3787774"/>
          </a:xfrm>
        </p:spPr>
      </p:pic>
    </p:spTree>
    <p:extLst>
      <p:ext uri="{BB962C8B-B14F-4D97-AF65-F5344CB8AC3E}">
        <p14:creationId xmlns:p14="http://schemas.microsoft.com/office/powerpoint/2010/main" val="1856841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69AE1A-D663-BBDE-5BFF-8BFAFC01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17763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Andrzej Czerwiński</a:t>
            </a:r>
            <a:br>
              <a:rPr lang="pl-PL" sz="4000" cap="none" dirty="0"/>
            </a:br>
            <a:r>
              <a:rPr lang="pl-PL" sz="4000" cap="none" dirty="0"/>
              <a:t>Punkt gastronomiczny z miejscem zabaw dla dzieci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5496CFD-C758-66EA-4A3D-7F0DEF456C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454728"/>
            <a:ext cx="5131018" cy="392054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BC25CB0-D5DA-C878-F160-4547D14BE6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4728"/>
            <a:ext cx="5001491" cy="3920548"/>
          </a:xfrm>
        </p:spPr>
      </p:pic>
    </p:spTree>
    <p:extLst>
      <p:ext uri="{BB962C8B-B14F-4D97-AF65-F5344CB8AC3E}">
        <p14:creationId xmlns:p14="http://schemas.microsoft.com/office/powerpoint/2010/main" val="314747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3BD75-B400-CAEE-B7C8-65CAC8CA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09450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Robert Kasperek</a:t>
            </a:r>
            <a:br>
              <a:rPr lang="pl-PL" sz="4000" cap="none" dirty="0"/>
            </a:br>
            <a:r>
              <a:rPr lang="pl-PL" sz="4000" cap="none" dirty="0"/>
              <a:t>Warsztat mechaniki samochodowej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0D71FBB-16E3-214A-8BBA-52F4EF7A02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908" y="1496287"/>
            <a:ext cx="5098474" cy="382385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9CC2956-2E54-4CD1-B604-00DFA59D84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9962" y="1495839"/>
            <a:ext cx="5098474" cy="3823858"/>
          </a:xfrm>
        </p:spPr>
      </p:pic>
    </p:spTree>
    <p:extLst>
      <p:ext uri="{BB962C8B-B14F-4D97-AF65-F5344CB8AC3E}">
        <p14:creationId xmlns:p14="http://schemas.microsoft.com/office/powerpoint/2010/main" val="3320677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B742F5-B616-29A2-E58A-B9C355AC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274618"/>
          </a:xfrm>
        </p:spPr>
        <p:txBody>
          <a:bodyPr>
            <a:normAutofit/>
          </a:bodyPr>
          <a:lstStyle/>
          <a:p>
            <a:pPr algn="ctr"/>
            <a:r>
              <a:rPr lang="pl-PL" sz="4000" cap="none" dirty="0"/>
              <a:t>Grzegorz Sprawka</a:t>
            </a:r>
            <a:br>
              <a:rPr lang="pl-PL" sz="4000" cap="none" dirty="0"/>
            </a:br>
            <a:r>
              <a:rPr lang="pl-PL" sz="4000" cap="none" dirty="0"/>
              <a:t>Usługi fotograficzne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99B210D-4E18-2EAE-B4E5-1CFE6D6281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0" y="1365106"/>
            <a:ext cx="5056906" cy="397596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A231431-CECE-67E4-0E3C-048F11F4F45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30" y="1385888"/>
            <a:ext cx="5056906" cy="3989387"/>
          </a:xfrm>
        </p:spPr>
      </p:pic>
    </p:spTree>
    <p:extLst>
      <p:ext uri="{BB962C8B-B14F-4D97-AF65-F5344CB8AC3E}">
        <p14:creationId xmlns:p14="http://schemas.microsoft.com/office/powerpoint/2010/main" val="117147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20794-1843-89D4-E22C-CEDECF04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3964"/>
            <a:ext cx="10396882" cy="109450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Konrad </a:t>
            </a:r>
            <a:r>
              <a:rPr lang="pl-PL" sz="4000" dirty="0" err="1"/>
              <a:t>Rondoś</a:t>
            </a:r>
            <a:br>
              <a:rPr lang="pl-PL" sz="4000" dirty="0"/>
            </a:br>
            <a:r>
              <a:rPr lang="pl-PL" sz="4000" dirty="0"/>
              <a:t>Obozy treningowe na łonie natury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A6D8A5D-EF38-7316-9FF6-097E9D97B2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1517217"/>
            <a:ext cx="4821384" cy="3823566"/>
          </a:xfrm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9AA67134-5A0F-83D8-D8FA-0CFDF090DED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1710"/>
            <a:ext cx="5334000" cy="3823566"/>
          </a:xfrm>
        </p:spPr>
      </p:pic>
    </p:spTree>
    <p:extLst>
      <p:ext uri="{BB962C8B-B14F-4D97-AF65-F5344CB8AC3E}">
        <p14:creationId xmlns:p14="http://schemas.microsoft.com/office/powerpoint/2010/main" val="147866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1DB001-A29C-25FD-C0BD-F2E23B73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0109"/>
            <a:ext cx="10396882" cy="114992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Sylwia Nowosad</a:t>
            </a:r>
            <a:br>
              <a:rPr lang="pl-PL" sz="4000" cap="none" dirty="0"/>
            </a:br>
            <a:r>
              <a:rPr lang="pl-PL" sz="4000" cap="none" dirty="0"/>
              <a:t>Korepetycje z języka niemieckiego, matematyki </a:t>
            </a:r>
            <a:br>
              <a:rPr lang="pl-PL" sz="4000" cap="none" dirty="0"/>
            </a:br>
            <a:r>
              <a:rPr lang="pl-PL" sz="4000" cap="none" dirty="0"/>
              <a:t>i edukacji wczesnoszkolnej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7A46CA5-4F65-0DDF-578D-DCD547AFE1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717964"/>
            <a:ext cx="5250872" cy="3657311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491C299-82BF-D301-9907-88FED4FE93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717964"/>
            <a:ext cx="5047888" cy="3657311"/>
          </a:xfrm>
        </p:spPr>
      </p:pic>
    </p:spTree>
    <p:extLst>
      <p:ext uri="{BB962C8B-B14F-4D97-AF65-F5344CB8AC3E}">
        <p14:creationId xmlns:p14="http://schemas.microsoft.com/office/powerpoint/2010/main" val="1476554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1819B-DD8C-8429-F07A-C15207F1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219200"/>
          </a:xfrm>
        </p:spPr>
        <p:txBody>
          <a:bodyPr>
            <a:normAutofit/>
          </a:bodyPr>
          <a:lstStyle/>
          <a:p>
            <a:pPr algn="ctr"/>
            <a:r>
              <a:rPr lang="pl-PL" sz="4000" cap="none" dirty="0"/>
              <a:t>Magdalena </a:t>
            </a:r>
            <a:r>
              <a:rPr lang="pl-PL" sz="4000" cap="none" dirty="0" err="1"/>
              <a:t>Kostecka-Ciesielka</a:t>
            </a:r>
            <a:br>
              <a:rPr lang="pl-PL" sz="4000" cap="none" dirty="0"/>
            </a:br>
            <a:r>
              <a:rPr lang="pl-PL" sz="4000" cap="none" dirty="0"/>
              <a:t>„</a:t>
            </a:r>
            <a:r>
              <a:rPr lang="pl-PL" sz="4000" cap="none" dirty="0" err="1"/>
              <a:t>MaFitka</a:t>
            </a:r>
            <a:r>
              <a:rPr lang="pl-PL" sz="4000" cap="none" dirty="0"/>
              <a:t>” </a:t>
            </a:r>
            <a:r>
              <a:rPr lang="pl-PL" sz="4000" cap="none"/>
              <a:t>– zajęcia </a:t>
            </a:r>
            <a:r>
              <a:rPr lang="pl-PL" sz="4000" cap="none" dirty="0"/>
              <a:t>fitness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019A4D1-9605-E808-597A-066ACEC887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7" y="1427018"/>
            <a:ext cx="5532581" cy="3947567"/>
          </a:xfrm>
        </p:spPr>
      </p:pic>
      <p:pic>
        <p:nvPicPr>
          <p:cNvPr id="20" name="Symbol zastępczy zawartości 19">
            <a:extLst>
              <a:ext uri="{FF2B5EF4-FFF2-40B4-BE49-F238E27FC236}">
                <a16:creationId xmlns:a16="http://schemas.microsoft.com/office/drawing/2014/main" id="{E1A59992-D308-9A05-4879-D572406CEA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416068"/>
            <a:ext cx="5532582" cy="3947567"/>
          </a:xfrm>
        </p:spPr>
      </p:pic>
    </p:spTree>
    <p:extLst>
      <p:ext uri="{BB962C8B-B14F-4D97-AF65-F5344CB8AC3E}">
        <p14:creationId xmlns:p14="http://schemas.microsoft.com/office/powerpoint/2010/main" val="254843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4EA57D-914B-92AC-0773-E663D1F6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984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Budżet </a:t>
            </a:r>
            <a:r>
              <a:rPr lang="pl-PL" dirty="0" err="1"/>
              <a:t>lgd</a:t>
            </a:r>
            <a:r>
              <a:rPr lang="pl-PL" dirty="0"/>
              <a:t> promenada s 12 na wdrażanie  </a:t>
            </a:r>
            <a:r>
              <a:rPr lang="pl-PL" dirty="0" err="1"/>
              <a:t>lsr</a:t>
            </a:r>
            <a:r>
              <a:rPr lang="pl-PL" dirty="0"/>
              <a:t> na lata 2014-2024</a:t>
            </a:r>
            <a:br>
              <a:rPr lang="pl-PL" dirty="0"/>
            </a:b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8 018 000,00 zł</a:t>
            </a: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58B9F0FA-56B2-9ACE-CD90-75A23DFC764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9017988"/>
              </p:ext>
            </p:extLst>
          </p:nvPr>
        </p:nvGraphicFramePr>
        <p:xfrm>
          <a:off x="199102" y="2389238"/>
          <a:ext cx="11378381" cy="318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1000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9416DE8-51DD-45C2-B264-A65213B1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816927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Rozwijanie działalności gospodarczej</a:t>
            </a:r>
          </a:p>
        </p:txBody>
      </p:sp>
    </p:spTree>
    <p:extLst>
      <p:ext uri="{BB962C8B-B14F-4D97-AF65-F5344CB8AC3E}">
        <p14:creationId xmlns:p14="http://schemas.microsoft.com/office/powerpoint/2010/main" val="290060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ECE71159-D2B3-F256-4F00-870DBC84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1219200"/>
          </a:xfrm>
        </p:spPr>
        <p:txBody>
          <a:bodyPr>
            <a:normAutofit/>
          </a:bodyPr>
          <a:lstStyle/>
          <a:p>
            <a:pPr algn="ctr"/>
            <a:r>
              <a:rPr lang="pl-PL" sz="3200" cap="none" dirty="0"/>
              <a:t>Przedsiębiorstwo Bednarskie „Pawłowianka” Zofia Rzepecka</a:t>
            </a:r>
            <a:br>
              <a:rPr lang="pl-PL" sz="3200" cap="none" dirty="0"/>
            </a:br>
            <a:r>
              <a:rPr lang="pl-PL" sz="3200" cap="none" dirty="0"/>
              <a:t>Doposażenie parku maszyn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C7D4BAA-662E-AA7D-8414-AA092D0231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5195454" cy="3851275"/>
          </a:xfrm>
        </p:spPr>
      </p:pic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C559DA90-5995-98DD-749B-137BA1226E7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1524000"/>
            <a:ext cx="4875847" cy="3851275"/>
          </a:xfrm>
        </p:spPr>
      </p:pic>
    </p:spTree>
    <p:extLst>
      <p:ext uri="{BB962C8B-B14F-4D97-AF65-F5344CB8AC3E}">
        <p14:creationId xmlns:p14="http://schemas.microsoft.com/office/powerpoint/2010/main" val="74340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FF1C55-5631-3105-197C-F4AC89CF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219200"/>
          </a:xfrm>
        </p:spPr>
        <p:txBody>
          <a:bodyPr>
            <a:normAutofit/>
          </a:bodyPr>
          <a:lstStyle/>
          <a:p>
            <a:pPr algn="ctr"/>
            <a:r>
              <a:rPr lang="pl-PL" sz="4000" cap="none" dirty="0"/>
              <a:t>Browar Jagiełło Spółka Jawna</a:t>
            </a:r>
            <a:br>
              <a:rPr lang="pl-PL" sz="4000" cap="none" dirty="0"/>
            </a:br>
            <a:r>
              <a:rPr lang="pl-PL" sz="4000" cap="none" dirty="0"/>
              <a:t>Linia do mycia i napełniania butelek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9CE5A69-13AC-A6DC-3B83-1EFB0E7E8F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219200"/>
            <a:ext cx="5444836" cy="4156076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51913404-E1C8-BDEB-5EB7-692E29804C0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37" y="1219200"/>
            <a:ext cx="5105399" cy="4156076"/>
          </a:xfrm>
        </p:spPr>
      </p:pic>
    </p:spTree>
    <p:extLst>
      <p:ext uri="{BB962C8B-B14F-4D97-AF65-F5344CB8AC3E}">
        <p14:creationId xmlns:p14="http://schemas.microsoft.com/office/powerpoint/2010/main" val="102318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234FE-D0FA-3234-8DCC-0437F8AB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138545"/>
            <a:ext cx="10396882" cy="1233055"/>
          </a:xfrm>
        </p:spPr>
        <p:txBody>
          <a:bodyPr>
            <a:noAutofit/>
          </a:bodyPr>
          <a:lstStyle/>
          <a:p>
            <a:pPr algn="ctr"/>
            <a:r>
              <a:rPr lang="pl-PL" sz="4000" cap="none" dirty="0" err="1"/>
              <a:t>ElektroLis</a:t>
            </a:r>
            <a:r>
              <a:rPr lang="pl-PL" sz="4000" cap="none" dirty="0"/>
              <a:t> Leszek Lis</a:t>
            </a:r>
            <a:br>
              <a:rPr lang="pl-PL" sz="4000" cap="none" dirty="0"/>
            </a:br>
            <a:r>
              <a:rPr lang="pl-PL" sz="4000" cap="none" dirty="0"/>
              <a:t>Kompleksowe usługi elektroenergetyczne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8EE84B8-7906-820A-6DC5-8D632E6DFC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815" y="1031624"/>
            <a:ext cx="3725788" cy="495992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A314C65-0920-73D1-4ED8-B041A6FDD10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48693"/>
            <a:ext cx="5198441" cy="3725789"/>
          </a:xfrm>
        </p:spPr>
      </p:pic>
    </p:spTree>
    <p:extLst>
      <p:ext uri="{BB962C8B-B14F-4D97-AF65-F5344CB8AC3E}">
        <p14:creationId xmlns:p14="http://schemas.microsoft.com/office/powerpoint/2010/main" val="3614696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4ADD3A-D9CF-EDFF-54CC-C7B88AE8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Zakład Usług Leśnych „ALL-DREW” Damian Michalski</a:t>
            </a:r>
            <a:br>
              <a:rPr lang="pl-PL" sz="4000" cap="none" dirty="0"/>
            </a:br>
            <a:r>
              <a:rPr lang="pl-PL" sz="4000" cap="none" dirty="0"/>
              <a:t>Zakup głowicy </a:t>
            </a:r>
            <a:r>
              <a:rPr lang="pl-PL" sz="4000" cap="none" dirty="0" err="1"/>
              <a:t>harwesterowej</a:t>
            </a:r>
            <a:endParaRPr lang="pl-PL" sz="4000" cap="none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454B107-DA51-FAFF-0F05-17FFCBD497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5" y="2022186"/>
            <a:ext cx="4239491" cy="3311525"/>
          </a:xfrm>
        </p:spPr>
      </p:pic>
    </p:spTree>
    <p:extLst>
      <p:ext uri="{BB962C8B-B14F-4D97-AF65-F5344CB8AC3E}">
        <p14:creationId xmlns:p14="http://schemas.microsoft.com/office/powerpoint/2010/main" val="4049473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376F326-71AD-1C3E-6C15-5D5EF69B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10787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Zachowanie dziedzictwa lokalnego</a:t>
            </a:r>
          </a:p>
        </p:txBody>
      </p:sp>
    </p:spTree>
    <p:extLst>
      <p:ext uri="{BB962C8B-B14F-4D97-AF65-F5344CB8AC3E}">
        <p14:creationId xmlns:p14="http://schemas.microsoft.com/office/powerpoint/2010/main" val="3551677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FDD01A7-DAA3-1AFB-CBEA-BCFD53A4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71055"/>
            <a:ext cx="10396882" cy="5680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Gmina Chełm</a:t>
            </a:r>
            <a:br>
              <a:rPr lang="pl-PL" sz="4000" cap="none" dirty="0"/>
            </a:br>
            <a:r>
              <a:rPr lang="pl-PL" sz="4000" cap="none" dirty="0"/>
              <a:t>Remont przydrożnych kapliczek w miejscowości Rudka na terenie gminy Chełm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E986707-3176-F7E4-E56B-0330095DAC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45673"/>
            <a:ext cx="4959926" cy="3616036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56AE521-7810-8627-C736-57CBB57B18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5" y="1745672"/>
            <a:ext cx="5152938" cy="3616035"/>
          </a:xfrm>
        </p:spPr>
      </p:pic>
    </p:spTree>
    <p:extLst>
      <p:ext uri="{BB962C8B-B14F-4D97-AF65-F5344CB8AC3E}">
        <p14:creationId xmlns:p14="http://schemas.microsoft.com/office/powerpoint/2010/main" val="2066406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334BBE-F8D6-5DC1-3C52-0C38112E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1499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Stowarzyszenie Siedliskie Towarzystwo Regionalne</a:t>
            </a:r>
            <a:br>
              <a:rPr lang="pl-PL" sz="4000" cap="none" dirty="0"/>
            </a:br>
            <a:r>
              <a:rPr lang="pl-PL" sz="4000" cap="none" dirty="0"/>
              <a:t>Dawniej i dziś – odnowa skansenu w Siedliszczu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98691A7-93F2-9747-4412-3BEDD7E29C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1551710"/>
            <a:ext cx="4967287" cy="382356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4EE212F-B0C1-E29F-6AFC-FFEF11AA21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1711"/>
            <a:ext cx="4967287" cy="3823566"/>
          </a:xfrm>
        </p:spPr>
      </p:pic>
    </p:spTree>
    <p:extLst>
      <p:ext uri="{BB962C8B-B14F-4D97-AF65-F5344CB8AC3E}">
        <p14:creationId xmlns:p14="http://schemas.microsoft.com/office/powerpoint/2010/main" val="348048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177107-7368-55F6-D9D1-4959D4EE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4834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Parafia Rzymskokatolicka pw. Wszystkich Świętych w Nowych Depułtyczach</a:t>
            </a:r>
            <a:br>
              <a:rPr lang="pl-PL" sz="4000" cap="none" dirty="0"/>
            </a:br>
            <a:r>
              <a:rPr lang="pl-PL" sz="4000" cap="none" dirty="0"/>
              <a:t>Renowacja zabytkowego kościoła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9AE9F8A-CC30-D289-38FB-542BD0B594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773383"/>
            <a:ext cx="4710088" cy="358803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DC24D0A-5D2C-648E-D669-4260612F728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73383"/>
            <a:ext cx="5086350" cy="3377288"/>
          </a:xfrm>
        </p:spPr>
      </p:pic>
    </p:spTree>
    <p:extLst>
      <p:ext uri="{BB962C8B-B14F-4D97-AF65-F5344CB8AC3E}">
        <p14:creationId xmlns:p14="http://schemas.microsoft.com/office/powerpoint/2010/main" val="3042056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1F8E68-0495-E212-4C6E-800F4233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0"/>
            <a:ext cx="11471564" cy="1593273"/>
          </a:xfrm>
        </p:spPr>
        <p:txBody>
          <a:bodyPr>
            <a:noAutofit/>
          </a:bodyPr>
          <a:lstStyle/>
          <a:p>
            <a:pPr algn="ctr"/>
            <a:r>
              <a:rPr lang="pl-PL" sz="2800" cap="none" dirty="0"/>
              <a:t>Parafia Rzymskokatolicka pw. Świętych Apostołów Piotra i Pawła w Kaniem</a:t>
            </a:r>
            <a:br>
              <a:rPr lang="pl-PL" sz="2800" cap="none" dirty="0"/>
            </a:br>
            <a:r>
              <a:rPr lang="pl-PL" sz="2800" cap="none" dirty="0"/>
              <a:t>Wykonanie kompleksowego systemu sygnalizacji pożaru, włamania, napadu </a:t>
            </a:r>
            <a:br>
              <a:rPr lang="pl-PL" sz="2800" cap="none" dirty="0"/>
            </a:br>
            <a:r>
              <a:rPr lang="pl-PL" sz="2800" cap="none" dirty="0"/>
              <a:t>i monitoringu w zabytkowym budynku kościoła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A9FD92C-31B9-59F2-2A82-3EBC2A930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593274"/>
            <a:ext cx="4197927" cy="3782002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C34B936-88BB-7308-AAA2-DD9B237FEE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3" y="1593274"/>
            <a:ext cx="6331526" cy="3782002"/>
          </a:xfrm>
        </p:spPr>
      </p:pic>
    </p:spTree>
    <p:extLst>
      <p:ext uri="{BB962C8B-B14F-4D97-AF65-F5344CB8AC3E}">
        <p14:creationId xmlns:p14="http://schemas.microsoft.com/office/powerpoint/2010/main" val="429212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6A8051-4605-468E-3622-D09809A7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Efekty wdrażania </a:t>
            </a:r>
            <a:r>
              <a:rPr lang="pl-PL" dirty="0" err="1"/>
              <a:t>lsr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na lata 2016-2024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42AE0BC7-AF8D-3CB6-1FA9-0E188722705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80010262"/>
              </p:ext>
            </p:extLst>
          </p:nvPr>
        </p:nvGraphicFramePr>
        <p:xfrm>
          <a:off x="685800" y="2063396"/>
          <a:ext cx="10394707" cy="331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248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1E973F-002E-721A-587A-F05CF980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88620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Infrastruktura turystyczna </a:t>
            </a:r>
            <a:br>
              <a:rPr lang="pl-PL" dirty="0"/>
            </a:br>
            <a:r>
              <a:rPr lang="pl-PL" dirty="0"/>
              <a:t>lub rekreacyjna</a:t>
            </a:r>
          </a:p>
        </p:txBody>
      </p:sp>
    </p:spTree>
    <p:extLst>
      <p:ext uri="{BB962C8B-B14F-4D97-AF65-F5344CB8AC3E}">
        <p14:creationId xmlns:p14="http://schemas.microsoft.com/office/powerpoint/2010/main" val="2790123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CC7F07-8273-A1DC-2BB0-4B0B986C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23305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Stowarzyszenie Siedliskie Towarzystwo Regionalne</a:t>
            </a:r>
            <a:br>
              <a:rPr lang="pl-PL" sz="4000" cap="none" dirty="0"/>
            </a:br>
            <a:r>
              <a:rPr lang="pl-PL" sz="4000" cap="none" dirty="0"/>
              <a:t>Budowa altany rekreacyjnej w Siedliszczu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610649B-E1BF-6724-2220-E4D7E7D53C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1773237"/>
            <a:ext cx="6123709" cy="3685454"/>
          </a:xfrm>
        </p:spPr>
      </p:pic>
    </p:spTree>
    <p:extLst>
      <p:ext uri="{BB962C8B-B14F-4D97-AF65-F5344CB8AC3E}">
        <p14:creationId xmlns:p14="http://schemas.microsoft.com/office/powerpoint/2010/main" val="2964131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B52B59-C459-2D41-EA7C-345D9172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Stowarzyszenie Siedliskie Towarzystwo Regionalne</a:t>
            </a:r>
            <a:br>
              <a:rPr lang="pl-PL" sz="4000" cap="none" dirty="0"/>
            </a:br>
            <a:r>
              <a:rPr lang="pl-PL" sz="4000" cap="none" dirty="0"/>
              <a:t>Ustawienie ławeczki poety Wacława Iwaniuka </a:t>
            </a:r>
            <a:br>
              <a:rPr lang="pl-PL" sz="4000" cap="none" dirty="0"/>
            </a:br>
            <a:r>
              <a:rPr lang="pl-PL" sz="4000" cap="none" dirty="0"/>
              <a:t>na rynku w Siedliszczu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6476360-34DE-D97B-C896-068AD5F53E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73" y="1704109"/>
            <a:ext cx="5223163" cy="36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87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271B9-5C58-13E3-95DF-3B927C7D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1172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Stowarzyszenie Inicjatyw Społeczno-Kulturalnych SZANSA</a:t>
            </a:r>
            <a:br>
              <a:rPr lang="pl-PL" sz="4000" cap="none" dirty="0"/>
            </a:br>
            <a:r>
              <a:rPr lang="pl-PL" sz="4000" cap="none" dirty="0"/>
              <a:t>PUMPTRACK – rowerowy plac zabaw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FE75848-19A7-BCD5-10BA-D4F5ACE25A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2" y="1801092"/>
            <a:ext cx="4951813" cy="3574184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4C663FD-69BB-9813-1B0F-5DB6F0E14FC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91" y="1801093"/>
            <a:ext cx="4982858" cy="3574184"/>
          </a:xfrm>
        </p:spPr>
      </p:pic>
    </p:spTree>
    <p:extLst>
      <p:ext uri="{BB962C8B-B14F-4D97-AF65-F5344CB8AC3E}">
        <p14:creationId xmlns:p14="http://schemas.microsoft.com/office/powerpoint/2010/main" val="890700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F7D0D1-5596-6132-E176-06E73B25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59327"/>
          </a:xfrm>
        </p:spPr>
        <p:txBody>
          <a:bodyPr>
            <a:noAutofit/>
          </a:bodyPr>
          <a:lstStyle/>
          <a:p>
            <a:pPr algn="ctr"/>
            <a:r>
              <a:rPr lang="pl-PL" sz="2800" cap="none" dirty="0"/>
              <a:t>Stowarzyszenie Inicjatyw Społeczno-Kulturalnych SZANSA</a:t>
            </a:r>
            <a:br>
              <a:rPr lang="pl-PL" sz="2800" cap="none" dirty="0"/>
            </a:br>
            <a:r>
              <a:rPr lang="pl-PL" sz="2800" cap="none" dirty="0"/>
              <a:t>Atrakcje turystyczne, przyrodnicze i kulturowe na stylizowanych tablicach plenerowych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A06BE50-F6B8-0ACD-C9D6-3E778DB188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482435"/>
            <a:ext cx="5274974" cy="3782291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30E8E6E-027C-A866-4769-1103F56D88A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482435"/>
            <a:ext cx="5274973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4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4D721B-32BA-E3FC-8378-C58EA79D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316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Regionalne Towarzystwo Gminy Sawin</a:t>
            </a:r>
            <a:br>
              <a:rPr lang="pl-PL" sz="4000" cap="none" dirty="0"/>
            </a:br>
            <a:r>
              <a:rPr lang="pl-PL" sz="4000" cap="none" dirty="0"/>
              <a:t>Budowa ogrodu zabaw w Sawinie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1584AE2-98AD-FE8E-C1F8-D6F956F940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385456"/>
            <a:ext cx="4999753" cy="3878984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D052C8D-26F7-01D5-9FC2-84106D36683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98" y="1385457"/>
            <a:ext cx="4999753" cy="387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76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0FEBF-24AA-558C-3AAC-1E7DC01E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2884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cap="none" dirty="0"/>
              <a:t>Stowarzyszenie na Rzecz Ekorozwoju Wsi Kanie Gmina Rejowiec Fabryczny</a:t>
            </a:r>
            <a:br>
              <a:rPr lang="pl-PL" sz="3200" cap="none" dirty="0"/>
            </a:br>
            <a:r>
              <a:rPr lang="pl-PL" sz="3200" cap="none" dirty="0"/>
              <a:t>Kompleks sportowo-rekreacyjny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8FC7E10-4C5C-CBDC-D112-5DB415973D9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1634836"/>
            <a:ext cx="5278581" cy="3740440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3B407F9F-9AD6-3856-DDF4-46757360BF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1634835"/>
            <a:ext cx="5514110" cy="3739749"/>
          </a:xfrm>
        </p:spPr>
      </p:pic>
    </p:spTree>
    <p:extLst>
      <p:ext uri="{BB962C8B-B14F-4D97-AF65-F5344CB8AC3E}">
        <p14:creationId xmlns:p14="http://schemas.microsoft.com/office/powerpoint/2010/main" val="135051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BB30339-D70C-E509-C5DF-EF1B095C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512127"/>
          </a:xfrm>
        </p:spPr>
        <p:txBody>
          <a:bodyPr/>
          <a:lstStyle/>
          <a:p>
            <a:pPr algn="ctr"/>
            <a:r>
              <a:rPr lang="pl-PL" dirty="0"/>
              <a:t>Operacja własna</a:t>
            </a:r>
          </a:p>
        </p:txBody>
      </p:sp>
    </p:spTree>
    <p:extLst>
      <p:ext uri="{BB962C8B-B14F-4D97-AF65-F5344CB8AC3E}">
        <p14:creationId xmlns:p14="http://schemas.microsoft.com/office/powerpoint/2010/main" val="1471657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A7EB3CD-9CD6-225E-B1AB-76313649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7"/>
            <a:ext cx="10396882" cy="1094508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PROMENADA </a:t>
            </a:r>
            <a:r>
              <a:rPr lang="pl-PL" sz="3600" cap="none" dirty="0"/>
              <a:t>na warsztacie – edukacja, aktywizacja i promocja postaw proekologicznych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92434A62-4A5D-BF9C-6C84-5F0B651F01F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96002098"/>
              </p:ext>
            </p:extLst>
          </p:nvPr>
        </p:nvGraphicFramePr>
        <p:xfrm>
          <a:off x="685800" y="1302328"/>
          <a:ext cx="10394707" cy="407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6598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F2DC014-66AE-F8AC-491F-F2B610C1DA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327" cy="2854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FD3E58-6336-6F91-D5B2-E56886857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71" y="3269674"/>
            <a:ext cx="3740728" cy="2854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CFF70B-732A-B604-C756-B4209A06B8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4" y="588601"/>
            <a:ext cx="4440702" cy="2708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D972208-548E-7C8F-A20B-C0746C3838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7" y="166258"/>
            <a:ext cx="2447057" cy="3262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2BB8E4B-1C70-E93C-AA19-DCDA7D6CC3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63" y="3560619"/>
            <a:ext cx="3851564" cy="2549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924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AB9C5112-E114-CB04-9F1C-25CF35841135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80142601"/>
              </p:ext>
            </p:extLst>
          </p:nvPr>
        </p:nvGraphicFramePr>
        <p:xfrm>
          <a:off x="0" y="568036"/>
          <a:ext cx="10394950" cy="480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9299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6A45F18-2A32-2BFF-1EAE-FE36F46A1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92876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7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09F857-6714-E3C7-6A33-99D5391D32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152400"/>
            <a:ext cx="11305308" cy="54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6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26B6D1-03D3-F59E-F68B-46B3E1D6FE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9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4347D8-7DA2-58EF-4A60-460CF9339E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0"/>
            <a:ext cx="11679382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7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A23C36-AFB3-77C6-8D6D-7EC325A19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" y="0"/>
            <a:ext cx="11610109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7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E50378-90A5-1915-3E59-5812039093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182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2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459FCE-3BEC-8FE1-22EE-09D7E9032A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1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CB656E-731B-7BC3-8FB7-5A4E7B6AAB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1891" cy="66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349AAD-68A3-82AF-9717-9F88BD88B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8036" cy="66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1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5AE2C9A-8D33-9BFA-21DC-8697CC0888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182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2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17BBFB-AF2A-D6D4-42C2-B2F044253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799"/>
            <a:ext cx="10396882" cy="471747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Wybrane projekty zrealizowane </a:t>
            </a:r>
            <a:br>
              <a:rPr lang="pl-PL" dirty="0"/>
            </a:br>
            <a:r>
              <a:rPr lang="pl-PL" dirty="0"/>
              <a:t>z udziałem środków finansowych z </a:t>
            </a:r>
            <a:r>
              <a:rPr lang="pl-PL" dirty="0" err="1"/>
              <a:t>prow</a:t>
            </a:r>
            <a:r>
              <a:rPr lang="pl-PL" dirty="0"/>
              <a:t> na lata 2014-2020 </a:t>
            </a:r>
            <a:br>
              <a:rPr lang="pl-PL" dirty="0"/>
            </a:br>
            <a:r>
              <a:rPr lang="pl-PL" dirty="0"/>
              <a:t>za pośrednictwem </a:t>
            </a:r>
            <a:br>
              <a:rPr lang="pl-PL" dirty="0"/>
            </a:br>
            <a:r>
              <a:rPr lang="pl-PL" dirty="0" err="1"/>
              <a:t>lgd</a:t>
            </a:r>
            <a:r>
              <a:rPr lang="pl-PL" dirty="0"/>
              <a:t> promenadas12</a:t>
            </a:r>
          </a:p>
        </p:txBody>
      </p:sp>
    </p:spTree>
    <p:extLst>
      <p:ext uri="{BB962C8B-B14F-4D97-AF65-F5344CB8AC3E}">
        <p14:creationId xmlns:p14="http://schemas.microsoft.com/office/powerpoint/2010/main" val="1302092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BC4667-C7AD-CBD1-0585-CDC6249B2A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872" y="55418"/>
            <a:ext cx="5583382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20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81DFEFA-CF90-E482-84CE-D15CEDD4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799"/>
            <a:ext cx="10396882" cy="4218709"/>
          </a:xfrm>
        </p:spPr>
        <p:txBody>
          <a:bodyPr/>
          <a:lstStyle/>
          <a:p>
            <a:pPr algn="ctr"/>
            <a:r>
              <a:rPr lang="pl-PL" dirty="0"/>
              <a:t>Projekty współpracy</a:t>
            </a:r>
          </a:p>
        </p:txBody>
      </p:sp>
    </p:spTree>
    <p:extLst>
      <p:ext uri="{BB962C8B-B14F-4D97-AF65-F5344CB8AC3E}">
        <p14:creationId xmlns:p14="http://schemas.microsoft.com/office/powerpoint/2010/main" val="2760786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C4C6D6-75DB-669C-220C-C0112B1E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Nasze korzenie i tradycja - dzisiaj</a:t>
            </a:r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7748D7FB-A846-7E23-1BF5-31FDF4B0C2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28389294"/>
              </p:ext>
            </p:extLst>
          </p:nvPr>
        </p:nvGraphicFramePr>
        <p:xfrm>
          <a:off x="685800" y="2063396"/>
          <a:ext cx="10394707" cy="331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70656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EF2C330-D09F-5745-663B-4356994E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"/>
            <a:ext cx="10394706" cy="1483414"/>
          </a:xfrm>
        </p:spPr>
        <p:txBody>
          <a:bodyPr>
            <a:noAutofit/>
          </a:bodyPr>
          <a:lstStyle/>
          <a:p>
            <a:r>
              <a:rPr lang="pl-PL" sz="2800" cap="none" dirty="0"/>
              <a:t>Zakres projektu – zachowanie dziedzictwa kulturowego niematerialnego, głównie z zakresu historii lokalnej oraz przekazów</a:t>
            </a:r>
            <a:br>
              <a:rPr lang="pl-PL" sz="2800" cap="none" dirty="0"/>
            </a:br>
            <a:r>
              <a:rPr lang="pl-PL" sz="2800" cap="none" dirty="0"/>
              <a:t> i relacji ustnych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3C153A6-093C-4E71-8D2A-02AE90E4C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/>
          <a:lstStyle/>
          <a:p>
            <a:r>
              <a:rPr lang="pl-PL" dirty="0"/>
              <a:t>Materiały edukacyjne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C26C4DA3-1C24-A283-4163-F2DCE1D64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4622" y="1620982"/>
            <a:ext cx="3310128" cy="1018675"/>
          </a:xfrm>
        </p:spPr>
        <p:txBody>
          <a:bodyPr/>
          <a:lstStyle/>
          <a:p>
            <a:r>
              <a:rPr lang="pl-PL" dirty="0"/>
              <a:t>Wizyty studyjne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7847AD2-D5EB-A106-20D3-174CFF849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warsztaty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5B25767D-F017-AC29-DE6B-7579311161C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Audiobook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Publikacja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Strona internetowa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Gadżety promocyjne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BFD7CCCF-39C1-4CA9-874D-6D9294D0E00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Wizyta studyjna na Litwie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Rewizyta partnera z Litwy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3DEBB2FF-98CE-EEDE-7960-5FBBEA2FA0B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 err="1"/>
              <a:t>Storytelling</a:t>
            </a:r>
            <a:endParaRPr lang="pl-PL" sz="2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sz="2400" dirty="0"/>
              <a:t>Warsztaty przewodnickie</a:t>
            </a:r>
          </a:p>
        </p:txBody>
      </p:sp>
    </p:spTree>
    <p:extLst>
      <p:ext uri="{BB962C8B-B14F-4D97-AF65-F5344CB8AC3E}">
        <p14:creationId xmlns:p14="http://schemas.microsoft.com/office/powerpoint/2010/main" val="3157492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57B8EB7-68C1-FA69-3934-C19B5E67D7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0"/>
            <a:ext cx="991985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B9606E3-AF8E-B37E-E506-6CAA0860C4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0"/>
            <a:ext cx="11028218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1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itwa 2018">
            <a:hlinkClick r:id="" action="ppaction://media"/>
            <a:extLst>
              <a:ext uri="{FF2B5EF4-FFF2-40B4-BE49-F238E27FC236}">
                <a16:creationId xmlns:a16="http://schemas.microsoft.com/office/drawing/2014/main" id="{1EA6879E-C794-EBCB-2C98-B3A3FBF88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84181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7EDFDA-9B12-26D2-7A83-73BDE9E0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1066800"/>
          </a:xfrm>
        </p:spPr>
        <p:txBody>
          <a:bodyPr>
            <a:normAutofit/>
          </a:bodyPr>
          <a:lstStyle/>
          <a:p>
            <a:r>
              <a:rPr lang="pl-PL" sz="4000" cap="none" dirty="0"/>
              <a:t>Sieć Punktów Aktywnego Wypoczynku i Rekreacji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75F42E72-72B0-265D-1C0D-7FAB94A1DDA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01705197"/>
              </p:ext>
            </p:extLst>
          </p:nvPr>
        </p:nvGraphicFramePr>
        <p:xfrm>
          <a:off x="685800" y="1330036"/>
          <a:ext cx="10394707" cy="404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8142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E36444-879D-1B07-8717-129290A3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11014363" cy="4371109"/>
          </a:xfrm>
        </p:spPr>
        <p:txBody>
          <a:bodyPr>
            <a:noAutofit/>
          </a:bodyPr>
          <a:lstStyle/>
          <a:p>
            <a:pPr algn="ctr"/>
            <a:br>
              <a:rPr lang="pl-PL" sz="3200" cap="none" dirty="0"/>
            </a:br>
            <a:r>
              <a:rPr lang="pl-PL" cap="none" dirty="0"/>
              <a:t>Zakres projektu </a:t>
            </a:r>
            <a:br>
              <a:rPr lang="pl-PL" sz="4000" cap="none" dirty="0"/>
            </a:br>
            <a:br>
              <a:rPr lang="pl-PL" sz="4000" cap="none" dirty="0"/>
            </a:br>
            <a:r>
              <a:rPr lang="pl-PL" sz="4000" cap="none" dirty="0"/>
              <a:t>Opracowanie dokumentacji oraz budowa ogólnodostępnej i niekomercyjnej infrastruktury turystycznej lub rekreacyjnej lub kulturalnej</a:t>
            </a:r>
          </a:p>
        </p:txBody>
      </p:sp>
    </p:spTree>
    <p:extLst>
      <p:ext uri="{BB962C8B-B14F-4D97-AF65-F5344CB8AC3E}">
        <p14:creationId xmlns:p14="http://schemas.microsoft.com/office/powerpoint/2010/main" val="4008735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67CD43-B81D-E8DB-9421-2A5A7D45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396882" cy="858981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Plac zabaw nad zalewem w </a:t>
            </a:r>
            <a:r>
              <a:rPr lang="pl-PL" sz="4000" dirty="0" err="1"/>
              <a:t>żółtańcach</a:t>
            </a:r>
            <a:endParaRPr lang="pl-PL" sz="4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6A0FD34-F79B-536F-26E2-2AF4C47715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5" y="858982"/>
            <a:ext cx="11200446" cy="45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1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E68C1-B9CB-C33D-7D62-B87EDE09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2860964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Podejmowanie działalności gospodarczej</a:t>
            </a:r>
          </a:p>
        </p:txBody>
      </p:sp>
    </p:spTree>
    <p:extLst>
      <p:ext uri="{BB962C8B-B14F-4D97-AF65-F5344CB8AC3E}">
        <p14:creationId xmlns:p14="http://schemas.microsoft.com/office/powerpoint/2010/main" val="734756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B3537C-D457-7913-A84C-F226847B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1066800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Plac zabaw w </a:t>
            </a:r>
            <a:r>
              <a:rPr lang="pl-PL" sz="4000" dirty="0" err="1"/>
              <a:t>lisznie</a:t>
            </a:r>
            <a:endParaRPr lang="pl-PL" sz="4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5BA1A19-219B-2D31-B1A4-7728F29DCC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5855"/>
            <a:ext cx="11709122" cy="55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7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E8C84-F85A-6507-7144-EDE8DD6E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900545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Plac zabaw w rejowcu fabrycznym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D5D46E7-1B68-161A-14F2-8D1A81D9A6B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066800"/>
            <a:ext cx="5278581" cy="4308475"/>
          </a:xfr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BF89AAD9-2DA5-3434-7CCD-7112B83BF0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1066800"/>
            <a:ext cx="5278581" cy="4308475"/>
          </a:xfrm>
        </p:spPr>
      </p:pic>
    </p:spTree>
    <p:extLst>
      <p:ext uri="{BB962C8B-B14F-4D97-AF65-F5344CB8AC3E}">
        <p14:creationId xmlns:p14="http://schemas.microsoft.com/office/powerpoint/2010/main" val="480737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7EF31-04F2-5D4C-47E7-FA16CA1B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3965"/>
            <a:ext cx="10396882" cy="113607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Elementy małej architektury nad zalewem Niwa w Sawinie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16F7EAA-DACA-E8AE-A90E-8DA1AB0E35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330325"/>
            <a:ext cx="11333018" cy="50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EDBAA0-6DE2-B938-E815-A2A4DA57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302327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Elementy małej architektury przy świetlicy wiejskiej w miejscowości rybie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48AA8AF-E57C-EB73-326B-77561161234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301750"/>
            <a:ext cx="10965872" cy="49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15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5CFC8-C8DB-9DDA-A159-454F4D81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836"/>
            <a:ext cx="10396882" cy="172692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Elementy małej architektury i boisko do piłki siatkowej plażowej nad zalewem w majdanie zahorodyńskim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C7766D7-33B2-ECA4-52B6-60CFE5846F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1736709"/>
            <a:ext cx="6225309" cy="46689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0430B95-D9C4-4076-909B-2F0B4CE16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45" y="1736709"/>
            <a:ext cx="5472545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4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4F11D-391E-E823-BB74-77F86DB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400756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130A0A9-4EA5-D655-786F-5ABCE9B3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7" y="138546"/>
            <a:ext cx="10396882" cy="1025236"/>
          </a:xfrm>
        </p:spPr>
        <p:txBody>
          <a:bodyPr>
            <a:noAutofit/>
          </a:bodyPr>
          <a:lstStyle/>
          <a:p>
            <a:pPr algn="ctr"/>
            <a:r>
              <a:rPr lang="pl-PL" sz="4000" cap="none" dirty="0"/>
              <a:t>Anna Łukasik </a:t>
            </a:r>
            <a:br>
              <a:rPr lang="pl-PL" sz="4000" cap="none" dirty="0"/>
            </a:br>
            <a:r>
              <a:rPr lang="pl-PL" sz="4000" cap="none" dirty="0"/>
              <a:t>Utworzenie salonu kosmetycznego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95F3F54-9AE8-7453-D24A-13FDF8455B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49013" y="1344914"/>
            <a:ext cx="3892046" cy="4167091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4D83664-C531-92A7-4D13-5A0C77F25AE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179" y="1345312"/>
            <a:ext cx="3892838" cy="4167092"/>
          </a:xfrm>
        </p:spPr>
      </p:pic>
    </p:spTree>
    <p:extLst>
      <p:ext uri="{BB962C8B-B14F-4D97-AF65-F5344CB8AC3E}">
        <p14:creationId xmlns:p14="http://schemas.microsoft.com/office/powerpoint/2010/main" val="254158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0F2DD4-1113-243E-C05E-1548E8B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3964"/>
            <a:ext cx="10396882" cy="113607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R</a:t>
            </a:r>
            <a:r>
              <a:rPr lang="pl-PL" sz="4000" cap="none" dirty="0"/>
              <a:t>enata Polakowska</a:t>
            </a:r>
            <a:br>
              <a:rPr lang="pl-PL" sz="4000" cap="none" dirty="0"/>
            </a:br>
            <a:r>
              <a:rPr lang="pl-PL" sz="4000" cap="none" dirty="0"/>
              <a:t>Utworzenie pracowni rękodzieła artystycznego</a:t>
            </a:r>
            <a:endParaRPr lang="pl-PL" sz="40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7327944-4744-68D5-EACA-0B95CE453E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1828800"/>
            <a:ext cx="4967287" cy="354647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8978BDD-DCA0-CD11-92D4-9E3FC78A92A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31" y="1828800"/>
            <a:ext cx="4967287" cy="3546475"/>
          </a:xfrm>
        </p:spPr>
      </p:pic>
    </p:spTree>
    <p:extLst>
      <p:ext uri="{BB962C8B-B14F-4D97-AF65-F5344CB8AC3E}">
        <p14:creationId xmlns:p14="http://schemas.microsoft.com/office/powerpoint/2010/main" val="69309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4A6187-8B13-F249-0BD5-AC49BF1C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21673"/>
            <a:ext cx="10396882" cy="105294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cap="none" dirty="0"/>
              <a:t>Marta Kosikowska</a:t>
            </a:r>
            <a:br>
              <a:rPr lang="pl-PL" sz="4000" cap="none" dirty="0"/>
            </a:br>
            <a:r>
              <a:rPr lang="pl-PL" sz="4000" cap="none" dirty="0"/>
              <a:t>Wynajem miejsc noclegowych w domu ze słomy i gliny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D253730-63AC-795A-2DC3-170C7EF536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" y="1655618"/>
            <a:ext cx="4630569" cy="387234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E045101-ADBA-25FE-F9C8-9BC8A308679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89" y="1676400"/>
            <a:ext cx="4630569" cy="3698875"/>
          </a:xfrm>
        </p:spPr>
      </p:pic>
    </p:spTree>
    <p:extLst>
      <p:ext uri="{BB962C8B-B14F-4D97-AF65-F5344CB8AC3E}">
        <p14:creationId xmlns:p14="http://schemas.microsoft.com/office/powerpoint/2010/main" val="4054177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760</TotalTime>
  <Words>602</Words>
  <Application>Microsoft Office PowerPoint</Application>
  <PresentationFormat>Panoramiczny</PresentationFormat>
  <Paragraphs>95</Paragraphs>
  <Slides>65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69" baseType="lpstr">
      <vt:lpstr>Arial</vt:lpstr>
      <vt:lpstr>Impact</vt:lpstr>
      <vt:lpstr>Wingdings</vt:lpstr>
      <vt:lpstr>Wydarzenie główne</vt:lpstr>
      <vt:lpstr>Dobre praktyki</vt:lpstr>
      <vt:lpstr>Budżet lgd promenada s 12 na wdrażanie  lsr na lata 2014-2024 8 018 000,00 zł</vt:lpstr>
      <vt:lpstr>Efekty wdrażania lsr  na lata 2016-2024</vt:lpstr>
      <vt:lpstr>Prezentacja programu PowerPoint</vt:lpstr>
      <vt:lpstr>Wybrane projekty zrealizowane  z udziałem środków finansowych z prow na lata 2014-2020  za pośrednictwem  lgd promenadas12</vt:lpstr>
      <vt:lpstr>Podejmowanie działalności gospodarczej</vt:lpstr>
      <vt:lpstr>Anna Łukasik  Utworzenie salonu kosmetycznego</vt:lpstr>
      <vt:lpstr>Renata Polakowska Utworzenie pracowni rękodzieła artystycznego</vt:lpstr>
      <vt:lpstr>Marta Kosikowska Wynajem miejsc noclegowych w domu ze słomy i gliny</vt:lpstr>
      <vt:lpstr>Sławomir Jarosz Wykonanie i montaż zabudowy meblowej w różnego typu pomieszczeniach</vt:lpstr>
      <vt:lpstr>Mariusz Suszcz Produkcja wkładów i zniczy</vt:lpstr>
      <vt:lpstr>Tomasz Egzmont Usługi z zakresu sportu i rekreacji</vt:lpstr>
      <vt:lpstr>Jakub Czyżewski Usługi fotograficzne</vt:lpstr>
      <vt:lpstr>Andrzej Czerwiński Punkt gastronomiczny z miejscem zabaw dla dzieci</vt:lpstr>
      <vt:lpstr>Robert Kasperek Warsztat mechaniki samochodowej</vt:lpstr>
      <vt:lpstr>Grzegorz Sprawka Usługi fotograficzne</vt:lpstr>
      <vt:lpstr>Konrad Rondoś Obozy treningowe na łonie natury</vt:lpstr>
      <vt:lpstr>Sylwia Nowosad Korepetycje z języka niemieckiego, matematyki  i edukacji wczesnoszkolnej</vt:lpstr>
      <vt:lpstr>Magdalena Kostecka-Ciesielka „MaFitka” – zajęcia fitness</vt:lpstr>
      <vt:lpstr>Rozwijanie działalności gospodarczej</vt:lpstr>
      <vt:lpstr>Przedsiębiorstwo Bednarskie „Pawłowianka” Zofia Rzepecka Doposażenie parku maszyn</vt:lpstr>
      <vt:lpstr>Browar Jagiełło Spółka Jawna Linia do mycia i napełniania butelek</vt:lpstr>
      <vt:lpstr>ElektroLis Leszek Lis Kompleksowe usługi elektroenergetyczne</vt:lpstr>
      <vt:lpstr>Zakład Usług Leśnych „ALL-DREW” Damian Michalski Zakup głowicy harwesterowej</vt:lpstr>
      <vt:lpstr>Zachowanie dziedzictwa lokalnego</vt:lpstr>
      <vt:lpstr>Gmina Chełm Remont przydrożnych kapliczek w miejscowości Rudka na terenie gminy Chełm</vt:lpstr>
      <vt:lpstr>Stowarzyszenie Siedliskie Towarzystwo Regionalne Dawniej i dziś – odnowa skansenu w Siedliszczu</vt:lpstr>
      <vt:lpstr>Parafia Rzymskokatolicka pw. Wszystkich Świętych w Nowych Depułtyczach Renowacja zabytkowego kościoła</vt:lpstr>
      <vt:lpstr>Parafia Rzymskokatolicka pw. Świętych Apostołów Piotra i Pawła w Kaniem Wykonanie kompleksowego systemu sygnalizacji pożaru, włamania, napadu  i monitoringu w zabytkowym budynku kościoła</vt:lpstr>
      <vt:lpstr>Infrastruktura turystyczna  lub rekreacyjna</vt:lpstr>
      <vt:lpstr>Stowarzyszenie Siedliskie Towarzystwo Regionalne Budowa altany rekreacyjnej w Siedliszczu</vt:lpstr>
      <vt:lpstr>Stowarzyszenie Siedliskie Towarzystwo Regionalne Ustawienie ławeczki poety Wacława Iwaniuka  na rynku w Siedliszczu</vt:lpstr>
      <vt:lpstr>Stowarzyszenie Inicjatyw Społeczno-Kulturalnych SZANSA PUMPTRACK – rowerowy plac zabaw</vt:lpstr>
      <vt:lpstr>Stowarzyszenie Inicjatyw Społeczno-Kulturalnych SZANSA Atrakcje turystyczne, przyrodnicze i kulturowe na stylizowanych tablicach plenerowych</vt:lpstr>
      <vt:lpstr>Regionalne Towarzystwo Gminy Sawin Budowa ogrodu zabaw w Sawinie</vt:lpstr>
      <vt:lpstr>Stowarzyszenie na Rzecz Ekorozwoju Wsi Kanie Gmina Rejowiec Fabryczny Kompleks sportowo-rekreacyjny</vt:lpstr>
      <vt:lpstr>Operacja własna</vt:lpstr>
      <vt:lpstr>PROMENADA na warsztacie – edukacja, aktywizacja i promocja postaw proekologicznych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Projekty współpracy</vt:lpstr>
      <vt:lpstr>Nasze korzenie i tradycja - dzisiaj</vt:lpstr>
      <vt:lpstr>Zakres projektu – zachowanie dziedzictwa kulturowego niematerialnego, głównie z zakresu historii lokalnej oraz przekazów  i relacji ustnych</vt:lpstr>
      <vt:lpstr>Prezentacja programu PowerPoint</vt:lpstr>
      <vt:lpstr>Prezentacja programu PowerPoint</vt:lpstr>
      <vt:lpstr>Prezentacja programu PowerPoint</vt:lpstr>
      <vt:lpstr>Sieć Punktów Aktywnego Wypoczynku i Rekreacji</vt:lpstr>
      <vt:lpstr> Zakres projektu   Opracowanie dokumentacji oraz budowa ogólnodostępnej i niekomercyjnej infrastruktury turystycznej lub rekreacyjnej lub kulturalnej</vt:lpstr>
      <vt:lpstr>Plac zabaw nad zalewem w żółtańcach</vt:lpstr>
      <vt:lpstr>Plac zabaw w lisznie</vt:lpstr>
      <vt:lpstr>Plac zabaw w rejowcu fabrycznym</vt:lpstr>
      <vt:lpstr>Elementy małej architektury nad zalewem Niwa w Sawinie</vt:lpstr>
      <vt:lpstr>Elementy małej architektury przy świetlicy wiejskiej w miejscowości rybie</vt:lpstr>
      <vt:lpstr>Elementy małej architektury i boisko do piłki siatkowej plażowej nad zalewem w majdanie zahorodyńskim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Dobre praktyki</dc:title>
  <dc:creator>Aleksandra</dc:creator>
  <cp:lastModifiedBy>Katarzyna Kozłowska</cp:lastModifiedBy>
  <cp:revision>11</cp:revision>
  <dcterms:created xsi:type="dcterms:W3CDTF">2022-06-06T07:57:09Z</dcterms:created>
  <dcterms:modified xsi:type="dcterms:W3CDTF">2023-07-27T08:03:39Z</dcterms:modified>
</cp:coreProperties>
</file>